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handoutMasterIdLst>
    <p:handoutMasterId r:id="rId49"/>
  </p:handoutMasterIdLst>
  <p:sldIdLst>
    <p:sldId id="306" r:id="rId2"/>
    <p:sldId id="256" r:id="rId3"/>
    <p:sldId id="257" r:id="rId4"/>
    <p:sldId id="300" r:id="rId5"/>
    <p:sldId id="258" r:id="rId6"/>
    <p:sldId id="259" r:id="rId7"/>
    <p:sldId id="302" r:id="rId8"/>
    <p:sldId id="301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>
        <p:scale>
          <a:sx n="63" d="100"/>
          <a:sy n="63" d="100"/>
        </p:scale>
        <p:origin x="-149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DCC7F-D67C-4259-8FBC-A416C3739D1F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9982D-DE95-439F-B055-BD76645B9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85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5E49909-A41E-4BE2-AB5D-A19E97670294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224A3C-4617-4D24-94C4-69186DD42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9909-A41E-4BE2-AB5D-A19E97670294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24A3C-4617-4D24-94C4-69186DD42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5E49909-A41E-4BE2-AB5D-A19E97670294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A224A3C-4617-4D24-94C4-69186DD42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9909-A41E-4BE2-AB5D-A19E97670294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224A3C-4617-4D24-94C4-69186DD42C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9909-A41E-4BE2-AB5D-A19E97670294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A224A3C-4617-4D24-94C4-69186DD42C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5E49909-A41E-4BE2-AB5D-A19E97670294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A224A3C-4617-4D24-94C4-69186DD42C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5E49909-A41E-4BE2-AB5D-A19E97670294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A224A3C-4617-4D24-94C4-69186DD42C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9909-A41E-4BE2-AB5D-A19E97670294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224A3C-4617-4D24-94C4-69186DD42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9909-A41E-4BE2-AB5D-A19E97670294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224A3C-4617-4D24-94C4-69186DD42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9909-A41E-4BE2-AB5D-A19E97670294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224A3C-4617-4D24-94C4-69186DD42C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5E49909-A41E-4BE2-AB5D-A19E97670294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A224A3C-4617-4D24-94C4-69186DD42C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5E49909-A41E-4BE2-AB5D-A19E97670294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A224A3C-4617-4D24-94C4-69186DD42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commons/d/d3/William_Henry_Harrison_by_James_Reid_Lambdin,_1835.jp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pload.wikimedia.org/wikipedia/commons/0/00/WHOportTyler.jp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pload.wikimedia.org/wikipedia/commons/b/b1/James_Knox_Polk_by_GPA_Healy,_1858.jpg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pload.wikimedia.org/wikipedia/commons/3/3f/Zachary_Taylor_2.jpg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upload.wikimedia.org/wikipedia/commons/9/9f/Millard_Fillmore_by_George_PA_Healy,_1857.jpg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upload.wikimedia.org/wikipedia/commons/a/a0/Franklin_Pierce_by_GPA_Healy,_1858.jpg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upload.wikimedia.org/wikipedia/commons/a/a0/Jb15.gif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upload.wikimedia.org/wikipedia/commons/5/5f/Abraham_Lincoln_by_George_Peter_Alexander_Healy.jpg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upload.wikimedia.org/wikipedia/commons/a/a1/Aj17.gif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upload.wikimedia.org/wikipedia/commons/1/1e/Ug18.gif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9/95/Washington_(3).jpg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upload.wikimedia.org/wikipedia/commons/8/86/Rhayes.png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upload.wikimedia.org/wikipedia/commons/6/62/James_Garfield_portrait.jpg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http://upload.wikimedia.org/wikipedia/commons/0/02/Ca21.gif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upload.wikimedia.org/wikipedia/commons/d/d5/Grover_Cleveland_portrait2.jpg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upload.wikimedia.org/wikipedia/commons/d/d5/Grover_Cleveland_portrait2.jpg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upload.wikimedia.org/wikipedia/commons/0/05/Wm25.gif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upload.wikimedia.org/wikipedia/commons/6/67/TRSargent.jpg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upload.wikimedia.org/wikipedia/commons/d/d3/TaftOfficial_Portrait.jpg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0.tqn.com/d/americanhistory/1/0/v/9/29_harding_1.jpg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0.tqn.com/d/americanhistory/1/0/w/9/30_coolidge_1.jpg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0.tqn.com/d/americanhistory/1/0/8/A/31_hoover_1.jpg" TargetMode="Externa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upload.wikimedia.org/wikipedia/commons/b/b8/FDR_in_1933.jpg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0.tqn.com/d/americanhistory/1/0/y/9/33_truman_1.jpg" TargetMode="Externa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0.tqn.com/d/americanhistory/1/0/-/A/35_jfk_1.jpg" TargetMode="Externa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0.tqn.com/d/americanhistory/1/0/0/A/36_lbj_1.jpg" TargetMode="Externa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0.tqn.com/d/americanhistory/1/0/2/A/38_ford_1.jp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0.tqn.com/d/americanhistory/1/0/3/A/39_carter_1.jpg" TargetMode="Externa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0.tqn.com/d/americanhistory/1/0/4/A/40_reagan.jpg" TargetMode="Externa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0.tqn.com/d/americanhistory/1/0/5/A/41-georgebush_1.jpg" TargetMode="Externa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0.tqn.com/d/americanhistory/1/0/6/A/42_clinton-1.jpg" TargetMode="Externa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0.tqn.com/d/americanhistory/1/0/7/A/43_georgewbush-1.jpg" TargetMode="Externa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2/25/John_Quincy_Adams_by_GPA_Healy,_1858.jpg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2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87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446" y="1603264"/>
            <a:ext cx="3532154" cy="509647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/>
                </a:solidFill>
                <a:latin typeface="Century Gothic" pitchFamily="34" charset="0"/>
              </a:rPr>
              <a:t>9</a:t>
            </a:r>
            <a:r>
              <a:rPr lang="en-US" sz="4900" b="1" baseline="30000" dirty="0" smtClean="0">
                <a:solidFill>
                  <a:schemeClr val="accent2"/>
                </a:solidFill>
                <a:latin typeface="Century Gothic" pitchFamily="34" charset="0"/>
              </a:rPr>
              <a:t>th</a:t>
            </a:r>
            <a:r>
              <a:rPr lang="en-US" sz="4900" b="1" dirty="0" smtClean="0">
                <a:latin typeface="Century Gothic" pitchFamily="34" charset="0"/>
              </a:rPr>
              <a:t> - William Henry Harrison</a:t>
            </a:r>
            <a:r>
              <a:rPr lang="en-US" b="1" dirty="0" smtClean="0">
                <a:latin typeface="Century Gothic" pitchFamily="34" charset="0"/>
              </a:rPr>
              <a:t/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sz="2700" b="1" dirty="0" smtClean="0">
                <a:latin typeface="Century Gothic" pitchFamily="34" charset="0"/>
              </a:rPr>
              <a:t>1841</a:t>
            </a:r>
            <a:endParaRPr lang="en-US" sz="2700" b="1" dirty="0">
              <a:latin typeface="Century Gothic" pitchFamily="34" charset="0"/>
            </a:endParaRPr>
          </a:p>
        </p:txBody>
      </p:sp>
      <p:pic>
        <p:nvPicPr>
          <p:cNvPr id="55298" name="Picture 2" descr="File:William Henry Harrison by James Reid Lambdin, 183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480" y="2209799"/>
            <a:ext cx="3248086" cy="367471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0" y="1603264"/>
            <a:ext cx="4953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2"/>
                </a:solidFill>
              </a:rPr>
              <a:t>Born in Virginia in 1773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gave the longest inauguration speech in cold weather with no hat or gloves on. He got pneumonia and died 1 month later.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had 10 children.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446" y="1603264"/>
            <a:ext cx="3532154" cy="509647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95400"/>
          </a:xfrm>
        </p:spPr>
        <p:txBody>
          <a:bodyPr>
            <a:normAutofit/>
          </a:bodyPr>
          <a:lstStyle/>
          <a:p>
            <a:pPr algn="ctr"/>
            <a:r>
              <a:rPr lang="en-US" sz="4900" b="1" dirty="0" smtClean="0">
                <a:solidFill>
                  <a:schemeClr val="accent2"/>
                </a:solidFill>
                <a:latin typeface="Century Gothic" pitchFamily="34" charset="0"/>
              </a:rPr>
              <a:t>10</a:t>
            </a:r>
            <a:r>
              <a:rPr lang="en-US" sz="4900" b="1" baseline="30000" dirty="0" smtClean="0">
                <a:solidFill>
                  <a:schemeClr val="accent2"/>
                </a:solidFill>
                <a:latin typeface="Century Gothic" pitchFamily="34" charset="0"/>
              </a:rPr>
              <a:t>th</a:t>
            </a:r>
            <a:r>
              <a:rPr lang="en-US" sz="4900" b="1" dirty="0" smtClean="0">
                <a:latin typeface="Century Gothic" pitchFamily="34" charset="0"/>
              </a:rPr>
              <a:t> – John Tyler</a:t>
            </a:r>
            <a:r>
              <a:rPr lang="en-US" b="1" dirty="0" smtClean="0">
                <a:latin typeface="Century Gothic" pitchFamily="34" charset="0"/>
              </a:rPr>
              <a:t/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sz="2700" b="1" dirty="0" smtClean="0">
                <a:latin typeface="Century Gothic" pitchFamily="34" charset="0"/>
              </a:rPr>
              <a:t>1841-1845</a:t>
            </a:r>
            <a:endParaRPr lang="en-US" sz="2700" b="1" dirty="0">
              <a:latin typeface="Century Gothic" pitchFamily="34" charset="0"/>
            </a:endParaRPr>
          </a:p>
        </p:txBody>
      </p:sp>
      <p:pic>
        <p:nvPicPr>
          <p:cNvPr id="54274" name="Picture 2" descr="File:WHOportTyl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234" y="2043996"/>
            <a:ext cx="3320578" cy="42150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0" y="1648984"/>
            <a:ext cx="4953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2"/>
                </a:solidFill>
              </a:rPr>
              <a:t>Born in Virginia in 1790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Vice President for William Harrison and took over as President when he died.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loved kids and had 15 children of his own.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liked to play the fiddle.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446" y="1603264"/>
            <a:ext cx="3532154" cy="509647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95400"/>
          </a:xfrm>
        </p:spPr>
        <p:txBody>
          <a:bodyPr>
            <a:normAutofit/>
          </a:bodyPr>
          <a:lstStyle/>
          <a:p>
            <a:pPr algn="ctr"/>
            <a:r>
              <a:rPr lang="en-US" sz="4900" b="1" dirty="0" smtClean="0">
                <a:solidFill>
                  <a:schemeClr val="accent2"/>
                </a:solidFill>
                <a:latin typeface="Century Gothic" pitchFamily="34" charset="0"/>
              </a:rPr>
              <a:t>11</a:t>
            </a:r>
            <a:r>
              <a:rPr lang="en-US" sz="4900" b="1" baseline="30000" dirty="0" smtClean="0">
                <a:solidFill>
                  <a:schemeClr val="accent2"/>
                </a:solidFill>
                <a:latin typeface="Century Gothic" pitchFamily="34" charset="0"/>
              </a:rPr>
              <a:t>th</a:t>
            </a:r>
            <a:r>
              <a:rPr lang="en-US" sz="4900" b="1" dirty="0" smtClean="0">
                <a:latin typeface="Century Gothic" pitchFamily="34" charset="0"/>
              </a:rPr>
              <a:t> – James K. Polk</a:t>
            </a:r>
            <a:r>
              <a:rPr lang="en-US" b="1" dirty="0" smtClean="0">
                <a:latin typeface="Century Gothic" pitchFamily="34" charset="0"/>
              </a:rPr>
              <a:t/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sz="2700" b="1" dirty="0" smtClean="0">
                <a:latin typeface="Century Gothic" pitchFamily="34" charset="0"/>
              </a:rPr>
              <a:t>1845-1849</a:t>
            </a:r>
            <a:endParaRPr lang="en-US" sz="2700" b="1" dirty="0">
              <a:latin typeface="Century Gothic" pitchFamily="34" charset="0"/>
            </a:endParaRPr>
          </a:p>
        </p:txBody>
      </p:sp>
      <p:pic>
        <p:nvPicPr>
          <p:cNvPr id="53250" name="Picture 2" descr="File:James Knox Polk by GPA Healy, 185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458" y="2036250"/>
            <a:ext cx="3208129" cy="4230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0" y="1603264"/>
            <a:ext cx="5257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2"/>
                </a:solidFill>
              </a:rPr>
              <a:t>Born in North Carolina in 1795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the 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President to have Thanksgiving at the White House.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gave boring parties at the White House. There was no dancing, no music, or no alcohol allowed.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446" y="1603264"/>
            <a:ext cx="3532154" cy="509647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95400"/>
          </a:xfrm>
        </p:spPr>
        <p:txBody>
          <a:bodyPr>
            <a:normAutofit/>
          </a:bodyPr>
          <a:lstStyle/>
          <a:p>
            <a:pPr algn="ctr"/>
            <a:r>
              <a:rPr lang="en-US" sz="4900" b="1" dirty="0" smtClean="0">
                <a:solidFill>
                  <a:schemeClr val="accent2"/>
                </a:solidFill>
                <a:latin typeface="Century Gothic" pitchFamily="34" charset="0"/>
              </a:rPr>
              <a:t>12</a:t>
            </a:r>
            <a:r>
              <a:rPr lang="en-US" sz="4900" b="1" baseline="30000" dirty="0" smtClean="0">
                <a:solidFill>
                  <a:schemeClr val="accent2"/>
                </a:solidFill>
                <a:latin typeface="Century Gothic" pitchFamily="34" charset="0"/>
              </a:rPr>
              <a:t>th</a:t>
            </a:r>
            <a:r>
              <a:rPr lang="en-US" sz="4900" b="1" dirty="0" smtClean="0">
                <a:latin typeface="Century Gothic" pitchFamily="34" charset="0"/>
              </a:rPr>
              <a:t> – Zachary Taylor</a:t>
            </a:r>
            <a:r>
              <a:rPr lang="en-US" b="1" dirty="0" smtClean="0">
                <a:latin typeface="Century Gothic" pitchFamily="34" charset="0"/>
              </a:rPr>
              <a:t/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sz="2700" b="1" dirty="0" smtClean="0">
                <a:latin typeface="Century Gothic" pitchFamily="34" charset="0"/>
              </a:rPr>
              <a:t>1849-1850</a:t>
            </a:r>
            <a:endParaRPr lang="en-US" sz="2700" b="1" dirty="0">
              <a:latin typeface="Century Gothic" pitchFamily="34" charset="0"/>
            </a:endParaRPr>
          </a:p>
        </p:txBody>
      </p:sp>
      <p:pic>
        <p:nvPicPr>
          <p:cNvPr id="52226" name="Picture 2" descr="File:Zachary Taylor 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530" y="2112450"/>
            <a:ext cx="3219986" cy="40781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86200" y="1603264"/>
            <a:ext cx="4953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2"/>
                </a:solidFill>
              </a:rPr>
              <a:t>Born in Virginia in 1784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died after 16 months in Office from a digestive problem.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owned over 100 slaves on his estate.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446" y="1603264"/>
            <a:ext cx="3532154" cy="509647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95400"/>
          </a:xfrm>
        </p:spPr>
        <p:txBody>
          <a:bodyPr>
            <a:normAutofit/>
          </a:bodyPr>
          <a:lstStyle/>
          <a:p>
            <a:pPr algn="ctr"/>
            <a:r>
              <a:rPr lang="en-US" sz="4900" b="1" dirty="0" smtClean="0">
                <a:solidFill>
                  <a:schemeClr val="accent2"/>
                </a:solidFill>
                <a:latin typeface="Century Gothic" pitchFamily="34" charset="0"/>
              </a:rPr>
              <a:t>13</a:t>
            </a:r>
            <a:r>
              <a:rPr lang="en-US" sz="4900" b="1" baseline="30000" dirty="0" smtClean="0">
                <a:solidFill>
                  <a:schemeClr val="accent2"/>
                </a:solidFill>
                <a:latin typeface="Century Gothic" pitchFamily="34" charset="0"/>
              </a:rPr>
              <a:t>th</a:t>
            </a:r>
            <a:r>
              <a:rPr lang="en-US" sz="4900" b="1" dirty="0" smtClean="0">
                <a:latin typeface="Century Gothic" pitchFamily="34" charset="0"/>
              </a:rPr>
              <a:t> – Millard Fillmore</a:t>
            </a:r>
            <a:r>
              <a:rPr lang="en-US" b="1" dirty="0" smtClean="0">
                <a:latin typeface="Century Gothic" pitchFamily="34" charset="0"/>
              </a:rPr>
              <a:t/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sz="2700" b="1" dirty="0" smtClean="0">
                <a:latin typeface="Century Gothic" pitchFamily="34" charset="0"/>
              </a:rPr>
              <a:t>1850-1853</a:t>
            </a:r>
            <a:endParaRPr lang="en-US" sz="2700" b="1" dirty="0">
              <a:latin typeface="Century Gothic" pitchFamily="34" charset="0"/>
            </a:endParaRPr>
          </a:p>
        </p:txBody>
      </p:sp>
      <p:pic>
        <p:nvPicPr>
          <p:cNvPr id="51202" name="Picture 2" descr="File:Millard Fillmore by George PA Healy, 185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3352800" cy="493233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0" y="1603264"/>
            <a:ext cx="4953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2"/>
                </a:solidFill>
              </a:rPr>
              <a:t>Born in New York in 1800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Vice President for Zachary Taylor and took Office when he died.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the 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President to have a stove and bathtub in the White House.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the 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President to have a library in the White House.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5446" y="1603264"/>
            <a:ext cx="3532154" cy="509647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/>
                </a:solidFill>
                <a:latin typeface="Century Gothic" pitchFamily="34" charset="0"/>
              </a:rPr>
              <a:t>14</a:t>
            </a:r>
            <a:r>
              <a:rPr lang="en-US" sz="4900" b="1" baseline="30000" dirty="0" smtClean="0">
                <a:solidFill>
                  <a:schemeClr val="accent2"/>
                </a:solidFill>
                <a:latin typeface="Century Gothic" pitchFamily="34" charset="0"/>
              </a:rPr>
              <a:t>th</a:t>
            </a:r>
            <a:r>
              <a:rPr lang="en-US" sz="4900" b="1" dirty="0" smtClean="0">
                <a:latin typeface="Century Gothic" pitchFamily="34" charset="0"/>
              </a:rPr>
              <a:t> - Franklin Pierce</a:t>
            </a:r>
            <a:r>
              <a:rPr lang="en-US" b="1" dirty="0" smtClean="0">
                <a:latin typeface="Century Gothic" pitchFamily="34" charset="0"/>
              </a:rPr>
              <a:t/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sz="2700" b="1" dirty="0" smtClean="0">
                <a:latin typeface="Century Gothic" pitchFamily="34" charset="0"/>
              </a:rPr>
              <a:t>1853-1857 </a:t>
            </a:r>
            <a:r>
              <a:rPr lang="en-US" b="1" dirty="0" smtClean="0">
                <a:latin typeface="Century Gothic" pitchFamily="34" charset="0"/>
              </a:rPr>
              <a:t> </a:t>
            </a:r>
            <a:endParaRPr lang="en-US" b="1" dirty="0">
              <a:latin typeface="Century Gothic" pitchFamily="34" charset="0"/>
            </a:endParaRPr>
          </a:p>
        </p:txBody>
      </p:sp>
      <p:pic>
        <p:nvPicPr>
          <p:cNvPr id="50178" name="Picture 2" descr="File:Franklin Pierce by GPA Healy, 185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188" y="2094100"/>
            <a:ext cx="3262669" cy="4114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0" y="1603264"/>
            <a:ext cx="5334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2"/>
                </a:solidFill>
              </a:rPr>
              <a:t>Born in New Hampshire in 1804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installed heat in the White House.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the 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President to have a Christmas tree at the White House.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made all his speeches by memory.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446" y="1603264"/>
            <a:ext cx="3532154" cy="509647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/>
                </a:solidFill>
                <a:latin typeface="Century Gothic" pitchFamily="34" charset="0"/>
              </a:rPr>
              <a:t>15</a:t>
            </a:r>
            <a:r>
              <a:rPr lang="en-US" sz="4900" b="1" baseline="30000" dirty="0" smtClean="0">
                <a:solidFill>
                  <a:schemeClr val="accent2"/>
                </a:solidFill>
                <a:latin typeface="Century Gothic" pitchFamily="34" charset="0"/>
              </a:rPr>
              <a:t>th</a:t>
            </a:r>
            <a:r>
              <a:rPr lang="en-US" sz="4900" b="1" dirty="0" smtClean="0">
                <a:latin typeface="Century Gothic" pitchFamily="34" charset="0"/>
              </a:rPr>
              <a:t> – James Buchanan</a:t>
            </a:r>
            <a:r>
              <a:rPr lang="en-US" b="1" dirty="0" smtClean="0">
                <a:latin typeface="Century Gothic" pitchFamily="34" charset="0"/>
              </a:rPr>
              <a:t/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sz="2700" b="1" dirty="0" smtClean="0">
                <a:latin typeface="Century Gothic" pitchFamily="34" charset="0"/>
              </a:rPr>
              <a:t>1857-1861</a:t>
            </a:r>
            <a:r>
              <a:rPr lang="en-US" b="1" dirty="0" smtClean="0">
                <a:latin typeface="Century Gothic" pitchFamily="34" charset="0"/>
              </a:rPr>
              <a:t> </a:t>
            </a:r>
            <a:endParaRPr lang="en-US" b="1" dirty="0">
              <a:latin typeface="Century Gothic" pitchFamily="34" charset="0"/>
            </a:endParaRPr>
          </a:p>
        </p:txBody>
      </p:sp>
      <p:pic>
        <p:nvPicPr>
          <p:cNvPr id="49156" name="Picture 4" descr="File:Jb15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606" y="1789300"/>
            <a:ext cx="3281834" cy="4724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31920" y="1676400"/>
            <a:ext cx="4953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2"/>
                </a:solidFill>
              </a:rPr>
              <a:t>Born in Pennsylvania in 1791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is the only President that was not married.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nearsighted in one eye and farsighted in the other eye.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tried to stop the Civil War and made many enemies from this.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446" y="1603264"/>
            <a:ext cx="3532154" cy="509647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95400"/>
          </a:xfrm>
        </p:spPr>
        <p:txBody>
          <a:bodyPr>
            <a:normAutofit/>
          </a:bodyPr>
          <a:lstStyle/>
          <a:p>
            <a:pPr algn="ctr"/>
            <a:r>
              <a:rPr lang="en-US" sz="4900" b="1" dirty="0" smtClean="0">
                <a:solidFill>
                  <a:schemeClr val="accent2"/>
                </a:solidFill>
                <a:latin typeface="Century Gothic" pitchFamily="34" charset="0"/>
              </a:rPr>
              <a:t>16</a:t>
            </a:r>
            <a:r>
              <a:rPr lang="en-US" sz="4900" b="1" baseline="30000" dirty="0" smtClean="0">
                <a:solidFill>
                  <a:schemeClr val="accent2"/>
                </a:solidFill>
                <a:latin typeface="Century Gothic" pitchFamily="34" charset="0"/>
              </a:rPr>
              <a:t>th</a:t>
            </a:r>
            <a:r>
              <a:rPr lang="en-US" sz="4900" b="1" dirty="0" smtClean="0">
                <a:latin typeface="Century Gothic" pitchFamily="34" charset="0"/>
              </a:rPr>
              <a:t> – Abraham Lincoln</a:t>
            </a:r>
            <a:r>
              <a:rPr lang="en-US" b="1" dirty="0" smtClean="0">
                <a:latin typeface="Century Gothic" pitchFamily="34" charset="0"/>
              </a:rPr>
              <a:t/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sz="2700" b="1" dirty="0" smtClean="0">
                <a:latin typeface="Century Gothic" pitchFamily="34" charset="0"/>
              </a:rPr>
              <a:t>1861-1865</a:t>
            </a:r>
            <a:endParaRPr lang="en-US" sz="2700" b="1" dirty="0">
              <a:latin typeface="Century Gothic" pitchFamily="34" charset="0"/>
            </a:endParaRPr>
          </a:p>
        </p:txBody>
      </p:sp>
      <p:pic>
        <p:nvPicPr>
          <p:cNvPr id="48130" name="Picture 2" descr="File:Abraham Lincoln by George Peter Alexander Heal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584" y="1947744"/>
            <a:ext cx="3213878" cy="42685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0" y="1603264"/>
            <a:ext cx="4953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2"/>
                </a:solidFill>
              </a:rPr>
              <a:t>Born in Kentucky in 1809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abolished slavery.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is the tallest President. He stood at 6ft, 4in.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the 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President to be  assassinated.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taught himself how to read and write.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the 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President to have a beard.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446" y="1603264"/>
            <a:ext cx="3532154" cy="509647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/>
                </a:solidFill>
                <a:latin typeface="Century Gothic" pitchFamily="34" charset="0"/>
              </a:rPr>
              <a:t>17</a:t>
            </a:r>
            <a:r>
              <a:rPr lang="en-US" sz="4900" b="1" baseline="30000" dirty="0" smtClean="0">
                <a:solidFill>
                  <a:schemeClr val="accent2"/>
                </a:solidFill>
                <a:latin typeface="Century Gothic" pitchFamily="34" charset="0"/>
              </a:rPr>
              <a:t>th</a:t>
            </a:r>
            <a:r>
              <a:rPr lang="en-US" sz="4900" b="1" dirty="0" smtClean="0">
                <a:latin typeface="Century Gothic" pitchFamily="34" charset="0"/>
              </a:rPr>
              <a:t> – Andrew Johnson</a:t>
            </a:r>
            <a:r>
              <a:rPr lang="en-US" b="1" dirty="0" smtClean="0">
                <a:latin typeface="Century Gothic" pitchFamily="34" charset="0"/>
              </a:rPr>
              <a:t/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b="1" dirty="0" smtClean="0">
                <a:latin typeface="Century Gothic" pitchFamily="34" charset="0"/>
              </a:rPr>
              <a:t> </a:t>
            </a:r>
            <a:r>
              <a:rPr lang="en-US" sz="2700" b="1" dirty="0" smtClean="0">
                <a:latin typeface="Century Gothic" pitchFamily="34" charset="0"/>
              </a:rPr>
              <a:t>1865-1869</a:t>
            </a:r>
            <a:endParaRPr lang="en-US" sz="2700" b="1" dirty="0">
              <a:latin typeface="Century Gothic" pitchFamily="34" charset="0"/>
            </a:endParaRPr>
          </a:p>
        </p:txBody>
      </p:sp>
      <p:pic>
        <p:nvPicPr>
          <p:cNvPr id="47106" name="Picture 2" descr="File:Aj17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04" y="2170300"/>
            <a:ext cx="3243035" cy="3962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0" y="1603264"/>
            <a:ext cx="5181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2"/>
                </a:solidFill>
              </a:rPr>
              <a:t>Born in North Carolina in 1808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Vice President for Abraham Lincoln and took over Office when he died.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never attended school.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liked to sew and opened his own tailor shop.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the 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President to be impeached.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446" y="1603264"/>
            <a:ext cx="3532154" cy="509647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95400"/>
          </a:xfrm>
        </p:spPr>
        <p:txBody>
          <a:bodyPr>
            <a:normAutofit/>
          </a:bodyPr>
          <a:lstStyle/>
          <a:p>
            <a:pPr algn="ctr"/>
            <a:r>
              <a:rPr lang="en-US" sz="4900" b="1" dirty="0" smtClean="0">
                <a:solidFill>
                  <a:schemeClr val="accent2"/>
                </a:solidFill>
                <a:latin typeface="Century Gothic" pitchFamily="34" charset="0"/>
              </a:rPr>
              <a:t>18</a:t>
            </a:r>
            <a:r>
              <a:rPr lang="en-US" sz="4900" b="1" baseline="30000" dirty="0" smtClean="0">
                <a:solidFill>
                  <a:schemeClr val="accent2"/>
                </a:solidFill>
                <a:latin typeface="Century Gothic" pitchFamily="34" charset="0"/>
              </a:rPr>
              <a:t>th</a:t>
            </a:r>
            <a:r>
              <a:rPr lang="en-US" sz="4900" b="1" dirty="0" smtClean="0">
                <a:latin typeface="Century Gothic" pitchFamily="34" charset="0"/>
              </a:rPr>
              <a:t> – Ulysses S. Grant</a:t>
            </a:r>
            <a:r>
              <a:rPr lang="en-US" b="1" dirty="0" smtClean="0">
                <a:latin typeface="Century Gothic" pitchFamily="34" charset="0"/>
              </a:rPr>
              <a:t/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sz="2700" b="1" dirty="0" smtClean="0">
                <a:latin typeface="Century Gothic" pitchFamily="34" charset="0"/>
              </a:rPr>
              <a:t>1869-1877</a:t>
            </a:r>
            <a:endParaRPr lang="en-US" sz="2700" b="1" dirty="0">
              <a:latin typeface="Century Gothic" pitchFamily="34" charset="0"/>
            </a:endParaRPr>
          </a:p>
        </p:txBody>
      </p:sp>
      <p:pic>
        <p:nvPicPr>
          <p:cNvPr id="46082" name="Picture 2" descr="File:Ug18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2017900"/>
            <a:ext cx="3277210" cy="4267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0" y="1575848"/>
            <a:ext cx="4953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2"/>
                </a:solidFill>
              </a:rPr>
              <a:t>Born in Ohio in 1822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loved horses.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served in the Mexican-American War.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ended the Civil War.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is on the $50.00 bill.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His wife, Julia, added closets to the White House.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446" y="1603264"/>
            <a:ext cx="3532154" cy="509647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/>
                </a:solidFill>
                <a:latin typeface="Century Gothic" pitchFamily="34" charset="0"/>
              </a:rPr>
              <a:t>1</a:t>
            </a:r>
            <a:r>
              <a:rPr lang="en-US" sz="4900" b="1" baseline="30000" dirty="0" smtClean="0">
                <a:solidFill>
                  <a:schemeClr val="accent2"/>
                </a:solidFill>
                <a:latin typeface="Century Gothic" pitchFamily="34" charset="0"/>
              </a:rPr>
              <a:t>st</a:t>
            </a:r>
            <a:r>
              <a:rPr lang="en-US" sz="4900" b="1" dirty="0" smtClean="0">
                <a:latin typeface="Century Gothic" pitchFamily="34" charset="0"/>
              </a:rPr>
              <a:t> - George Washington</a:t>
            </a:r>
            <a:r>
              <a:rPr lang="en-US" b="1" dirty="0" smtClean="0">
                <a:latin typeface="Century Gothic" pitchFamily="34" charset="0"/>
              </a:rPr>
              <a:t/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sz="2700" b="1" dirty="0" smtClean="0">
                <a:latin typeface="Century Gothic" pitchFamily="34" charset="0"/>
              </a:rPr>
              <a:t>1789-1797</a:t>
            </a:r>
            <a:endParaRPr lang="en-US" sz="2700" b="1" dirty="0">
              <a:latin typeface="Century Gothic" pitchFamily="34" charset="0"/>
            </a:endParaRPr>
          </a:p>
        </p:txBody>
      </p:sp>
      <p:pic>
        <p:nvPicPr>
          <p:cNvPr id="11270" name="Picture 6" descr="File:Washington (3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1721285"/>
            <a:ext cx="3173444" cy="4860430"/>
          </a:xfrm>
          <a:prstGeom prst="rect">
            <a:avLst/>
          </a:prstGeom>
          <a:noFill/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3962400" y="1752600"/>
            <a:ext cx="4953000" cy="4419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0" y="1524000"/>
            <a:ext cx="4953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2"/>
                </a:solidFill>
              </a:rPr>
              <a:t>Born in Virginia in 1732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a Revolutionary War hero.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very tall. He stood at 6ft., 2in. and wore size 13 shoes!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the only President who didn’t live in the White House.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didn’t want to be paid for his job as President because he was very wealthy.</a:t>
            </a:r>
          </a:p>
          <a:p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446" y="1603264"/>
            <a:ext cx="3532154" cy="509647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371600"/>
          </a:xfrm>
        </p:spPr>
        <p:txBody>
          <a:bodyPr>
            <a:normAutofit/>
          </a:bodyPr>
          <a:lstStyle/>
          <a:p>
            <a:pPr algn="ctr"/>
            <a:r>
              <a:rPr lang="en-US" sz="4900" b="1" dirty="0" smtClean="0">
                <a:solidFill>
                  <a:schemeClr val="accent2"/>
                </a:solidFill>
                <a:latin typeface="Century Gothic" pitchFamily="34" charset="0"/>
              </a:rPr>
              <a:t>19</a:t>
            </a:r>
            <a:r>
              <a:rPr lang="en-US" sz="4900" b="1" baseline="30000" dirty="0" smtClean="0">
                <a:solidFill>
                  <a:schemeClr val="accent2"/>
                </a:solidFill>
                <a:latin typeface="Century Gothic" pitchFamily="34" charset="0"/>
              </a:rPr>
              <a:t>th</a:t>
            </a:r>
            <a:r>
              <a:rPr lang="en-US" sz="4900" b="1" dirty="0" smtClean="0">
                <a:latin typeface="Century Gothic" pitchFamily="34" charset="0"/>
              </a:rPr>
              <a:t> – Rutherford B. Hayes</a:t>
            </a:r>
            <a:r>
              <a:rPr lang="en-US" b="1" dirty="0" smtClean="0">
                <a:latin typeface="Century Gothic" pitchFamily="34" charset="0"/>
              </a:rPr>
              <a:t/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sz="2700" b="1" dirty="0" smtClean="0">
                <a:latin typeface="Century Gothic" pitchFamily="34" charset="0"/>
              </a:rPr>
              <a:t>1877-1881</a:t>
            </a:r>
            <a:endParaRPr lang="en-US" sz="2700" b="1" dirty="0">
              <a:latin typeface="Century Gothic" pitchFamily="34" charset="0"/>
            </a:endParaRPr>
          </a:p>
        </p:txBody>
      </p:sp>
      <p:pic>
        <p:nvPicPr>
          <p:cNvPr id="45058" name="Picture 2" descr="File:Rhaye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835" y="1903600"/>
            <a:ext cx="2877375" cy="4495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0" y="1644400"/>
            <a:ext cx="4953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2"/>
                </a:solidFill>
              </a:rPr>
              <a:t>Born in Ohio in 1822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the 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President to use a telephone.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had 8 children.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very strict and was always serious.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446" y="1603264"/>
            <a:ext cx="3532154" cy="509647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95400"/>
          </a:xfrm>
        </p:spPr>
        <p:txBody>
          <a:bodyPr>
            <a:normAutofit/>
          </a:bodyPr>
          <a:lstStyle/>
          <a:p>
            <a:pPr algn="ctr"/>
            <a:r>
              <a:rPr lang="en-US" sz="4900" b="1" dirty="0" smtClean="0">
                <a:solidFill>
                  <a:schemeClr val="accent2"/>
                </a:solidFill>
                <a:latin typeface="Century Gothic" pitchFamily="34" charset="0"/>
              </a:rPr>
              <a:t>20</a:t>
            </a:r>
            <a:r>
              <a:rPr lang="en-US" sz="4900" b="1" baseline="30000" dirty="0" smtClean="0">
                <a:solidFill>
                  <a:schemeClr val="accent2"/>
                </a:solidFill>
                <a:latin typeface="Century Gothic" pitchFamily="34" charset="0"/>
              </a:rPr>
              <a:t>th</a:t>
            </a:r>
            <a:r>
              <a:rPr lang="en-US" sz="4900" b="1" dirty="0" smtClean="0">
                <a:latin typeface="Century Gothic" pitchFamily="34" charset="0"/>
              </a:rPr>
              <a:t> – James A. Garfield</a:t>
            </a:r>
            <a:r>
              <a:rPr lang="en-US" b="1" dirty="0" smtClean="0">
                <a:latin typeface="Century Gothic" pitchFamily="34" charset="0"/>
              </a:rPr>
              <a:t/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sz="2700" b="1" dirty="0" smtClean="0">
                <a:latin typeface="Century Gothic" pitchFamily="34" charset="0"/>
              </a:rPr>
              <a:t>1881</a:t>
            </a:r>
            <a:endParaRPr lang="en-US" sz="2700" b="1" dirty="0">
              <a:latin typeface="Century Gothic" pitchFamily="34" charset="0"/>
            </a:endParaRPr>
          </a:p>
        </p:txBody>
      </p:sp>
      <p:pic>
        <p:nvPicPr>
          <p:cNvPr id="44034" name="Picture 2" descr="File:James Garfield portrai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919" y="2189835"/>
            <a:ext cx="3213205" cy="392333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0" y="1636066"/>
            <a:ext cx="4953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2"/>
                </a:solidFill>
              </a:rPr>
              <a:t>Born in Ohio in 1831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the 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left handed President.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assassinated in 1881, after 19 days as President.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446" y="1603264"/>
            <a:ext cx="3532154" cy="509647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/>
                </a:solidFill>
                <a:latin typeface="Century Gothic" pitchFamily="34" charset="0"/>
              </a:rPr>
              <a:t>21</a:t>
            </a:r>
            <a:r>
              <a:rPr lang="en-US" sz="4900" b="1" baseline="30000" dirty="0" smtClean="0">
                <a:solidFill>
                  <a:schemeClr val="accent2"/>
                </a:solidFill>
                <a:latin typeface="Century Gothic" pitchFamily="34" charset="0"/>
              </a:rPr>
              <a:t>st</a:t>
            </a:r>
            <a:r>
              <a:rPr lang="en-US" sz="4900" b="1" dirty="0" smtClean="0">
                <a:latin typeface="Century Gothic" pitchFamily="34" charset="0"/>
              </a:rPr>
              <a:t> – Chester A. Arthur</a:t>
            </a:r>
            <a:r>
              <a:rPr lang="en-US" b="1" dirty="0" smtClean="0">
                <a:latin typeface="Century Gothic" pitchFamily="34" charset="0"/>
              </a:rPr>
              <a:t/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sz="2700" b="1" dirty="0" smtClean="0">
                <a:latin typeface="Century Gothic" pitchFamily="34" charset="0"/>
              </a:rPr>
              <a:t>1881-1885</a:t>
            </a:r>
            <a:r>
              <a:rPr lang="en-US" b="1" dirty="0" smtClean="0">
                <a:latin typeface="Century Gothic" pitchFamily="34" charset="0"/>
              </a:rPr>
              <a:t> </a:t>
            </a:r>
            <a:endParaRPr lang="en-US" b="1" dirty="0">
              <a:latin typeface="Century Gothic" pitchFamily="34" charset="0"/>
            </a:endParaRPr>
          </a:p>
        </p:txBody>
      </p:sp>
      <p:pic>
        <p:nvPicPr>
          <p:cNvPr id="43010" name="Picture 2" descr="File:Ca21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223" y="2208123"/>
            <a:ext cx="3276600" cy="38867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0" y="1648984"/>
            <a:ext cx="4953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2"/>
                </a:solidFill>
              </a:rPr>
              <a:t>Born in Vermont in 1830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took over Office as President when Garfield died.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a New York Lawyer.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known as a very good fisherman. 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446" y="1603264"/>
            <a:ext cx="3532154" cy="509647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95400"/>
          </a:xfrm>
        </p:spPr>
        <p:txBody>
          <a:bodyPr>
            <a:normAutofit/>
          </a:bodyPr>
          <a:lstStyle/>
          <a:p>
            <a:pPr algn="ctr"/>
            <a:r>
              <a:rPr lang="en-US" sz="4900" b="1" dirty="0" smtClean="0">
                <a:solidFill>
                  <a:schemeClr val="accent2"/>
                </a:solidFill>
                <a:latin typeface="Century Gothic" pitchFamily="34" charset="0"/>
              </a:rPr>
              <a:t>22</a:t>
            </a:r>
            <a:r>
              <a:rPr lang="en-US" sz="4900" b="1" baseline="30000" dirty="0" smtClean="0">
                <a:solidFill>
                  <a:schemeClr val="accent2"/>
                </a:solidFill>
                <a:latin typeface="Century Gothic" pitchFamily="34" charset="0"/>
              </a:rPr>
              <a:t>nd</a:t>
            </a:r>
            <a:r>
              <a:rPr lang="en-US" sz="4900" b="1" dirty="0" smtClean="0">
                <a:latin typeface="Century Gothic" pitchFamily="34" charset="0"/>
              </a:rPr>
              <a:t> – Grover Cleveland</a:t>
            </a:r>
            <a:r>
              <a:rPr lang="en-US" b="1" dirty="0" smtClean="0">
                <a:latin typeface="Century Gothic" pitchFamily="34" charset="0"/>
              </a:rPr>
              <a:t/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sz="2700" b="1" dirty="0" smtClean="0">
                <a:latin typeface="Century Gothic" pitchFamily="34" charset="0"/>
              </a:rPr>
              <a:t>1885-1889</a:t>
            </a:r>
            <a:endParaRPr lang="en-US" sz="2700" b="1" dirty="0">
              <a:latin typeface="Century Gothic" pitchFamily="34" charset="0"/>
            </a:endParaRPr>
          </a:p>
        </p:txBody>
      </p:sp>
      <p:pic>
        <p:nvPicPr>
          <p:cNvPr id="41986" name="Picture 2" descr="File:Grover Cleveland portrait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2179782"/>
            <a:ext cx="3180887" cy="41448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0" y="1618504"/>
            <a:ext cx="4953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2"/>
                </a:solidFill>
              </a:rPr>
              <a:t>Born in New Jersey in 1837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the only President married in the White House.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is also the 24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President.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declared Labor Day as a Holiday.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446" y="1603264"/>
            <a:ext cx="3532154" cy="509647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371600"/>
          </a:xfrm>
        </p:spPr>
        <p:txBody>
          <a:bodyPr>
            <a:normAutofit/>
          </a:bodyPr>
          <a:lstStyle/>
          <a:p>
            <a:pPr algn="ctr"/>
            <a:r>
              <a:rPr lang="en-US" sz="4900" b="1" dirty="0" smtClean="0">
                <a:solidFill>
                  <a:schemeClr val="accent2"/>
                </a:solidFill>
                <a:latin typeface="Century Gothic" pitchFamily="34" charset="0"/>
              </a:rPr>
              <a:t>23</a:t>
            </a:r>
            <a:r>
              <a:rPr lang="en-US" sz="4900" b="1" baseline="30000" dirty="0" smtClean="0">
                <a:solidFill>
                  <a:schemeClr val="accent2"/>
                </a:solidFill>
                <a:latin typeface="Century Gothic" pitchFamily="34" charset="0"/>
              </a:rPr>
              <a:t>rd</a:t>
            </a:r>
            <a:r>
              <a:rPr lang="en-US" sz="4900" b="1" dirty="0" smtClean="0">
                <a:latin typeface="Century Gothic" pitchFamily="34" charset="0"/>
              </a:rPr>
              <a:t> - Benjamin Harrison </a:t>
            </a:r>
            <a:r>
              <a:rPr lang="en-US" b="1" dirty="0" smtClean="0">
                <a:latin typeface="Century Gothic" pitchFamily="34" charset="0"/>
              </a:rPr>
              <a:t/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sz="2700" b="1" dirty="0" smtClean="0">
                <a:latin typeface="Century Gothic" pitchFamily="34" charset="0"/>
              </a:rPr>
              <a:t>1889-1893</a:t>
            </a:r>
            <a:endParaRPr lang="en-US" sz="2700" b="1" dirty="0">
              <a:latin typeface="Century Gothic" pitchFamily="34" charset="0"/>
            </a:endParaRPr>
          </a:p>
        </p:txBody>
      </p:sp>
      <p:pic>
        <p:nvPicPr>
          <p:cNvPr id="40962" name="Picture 2" descr="http://upload.wikimedia.org/wikipedia/commons/c/c3/Benjamin_Harrison_by_Eastman_Johnson_%281895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86" y="1906209"/>
            <a:ext cx="2982874" cy="449058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0" y="1603264"/>
            <a:ext cx="4953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2"/>
                </a:solidFill>
              </a:rPr>
              <a:t>Born in Ohio in 1833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His grandfather was the 9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President.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the 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President to have electricity in the White House.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wore gloves all the time because he was afraid of germs.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5446" y="1603264"/>
            <a:ext cx="3532154" cy="509647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371600"/>
          </a:xfrm>
        </p:spPr>
        <p:txBody>
          <a:bodyPr>
            <a:normAutofit/>
          </a:bodyPr>
          <a:lstStyle/>
          <a:p>
            <a:pPr algn="ctr"/>
            <a:r>
              <a:rPr lang="en-US" sz="4900" b="1" dirty="0" smtClean="0">
                <a:solidFill>
                  <a:schemeClr val="accent2"/>
                </a:solidFill>
                <a:latin typeface="Century Gothic" pitchFamily="34" charset="0"/>
              </a:rPr>
              <a:t>24</a:t>
            </a:r>
            <a:r>
              <a:rPr lang="en-US" sz="4900" b="1" baseline="30000" dirty="0" smtClean="0">
                <a:solidFill>
                  <a:schemeClr val="accent2"/>
                </a:solidFill>
                <a:latin typeface="Century Gothic" pitchFamily="34" charset="0"/>
              </a:rPr>
              <a:t>th</a:t>
            </a:r>
            <a:r>
              <a:rPr lang="en-US" sz="4900" b="1" dirty="0" smtClean="0">
                <a:latin typeface="Century Gothic" pitchFamily="34" charset="0"/>
              </a:rPr>
              <a:t> - Grover Cleveland</a:t>
            </a:r>
            <a:r>
              <a:rPr lang="en-US" b="1" dirty="0" smtClean="0">
                <a:latin typeface="Century Gothic" pitchFamily="34" charset="0"/>
              </a:rPr>
              <a:t/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sz="2700" b="1" dirty="0" smtClean="0">
                <a:latin typeface="Century Gothic" pitchFamily="34" charset="0"/>
              </a:rPr>
              <a:t>1893-1897</a:t>
            </a:r>
            <a:endParaRPr lang="en-US" sz="2700" b="1" dirty="0">
              <a:latin typeface="Century Gothic" pitchFamily="34" charset="0"/>
            </a:endParaRPr>
          </a:p>
        </p:txBody>
      </p:sp>
      <p:pic>
        <p:nvPicPr>
          <p:cNvPr id="4" name="Picture 2" descr="File:Grover Cleveland portrait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493" y="2017900"/>
            <a:ext cx="3146059" cy="4267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86200" y="1634875"/>
            <a:ext cx="4953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He was also the 22</a:t>
            </a:r>
            <a:r>
              <a:rPr lang="en-US" sz="2600" baseline="30000" dirty="0" smtClean="0"/>
              <a:t>nd</a:t>
            </a:r>
            <a:r>
              <a:rPr lang="en-US" sz="2600" dirty="0" smtClean="0"/>
              <a:t> President.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He is the only President to serve two nonconsecutive terms.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446" y="1603264"/>
            <a:ext cx="3532154" cy="509647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95400"/>
          </a:xfrm>
        </p:spPr>
        <p:txBody>
          <a:bodyPr>
            <a:normAutofit/>
          </a:bodyPr>
          <a:lstStyle/>
          <a:p>
            <a:pPr algn="ctr"/>
            <a:r>
              <a:rPr lang="en-US" sz="4900" b="1" dirty="0" smtClean="0">
                <a:solidFill>
                  <a:schemeClr val="accent2"/>
                </a:solidFill>
                <a:latin typeface="Century Gothic" pitchFamily="34" charset="0"/>
              </a:rPr>
              <a:t>25</a:t>
            </a:r>
            <a:r>
              <a:rPr lang="en-US" sz="4900" b="1" baseline="30000" dirty="0" smtClean="0">
                <a:solidFill>
                  <a:schemeClr val="accent2"/>
                </a:solidFill>
                <a:latin typeface="Century Gothic" pitchFamily="34" charset="0"/>
              </a:rPr>
              <a:t>th</a:t>
            </a:r>
            <a:r>
              <a:rPr lang="en-US" sz="4900" b="1" dirty="0" smtClean="0">
                <a:latin typeface="Century Gothic" pitchFamily="34" charset="0"/>
              </a:rPr>
              <a:t> – William McKinley</a:t>
            </a:r>
            <a:r>
              <a:rPr lang="en-US" b="1" dirty="0" smtClean="0">
                <a:latin typeface="Century Gothic" pitchFamily="34" charset="0"/>
              </a:rPr>
              <a:t/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sz="2700" b="1" dirty="0" smtClean="0">
                <a:latin typeface="Century Gothic" pitchFamily="34" charset="0"/>
              </a:rPr>
              <a:t>1897-1901</a:t>
            </a:r>
            <a:endParaRPr lang="en-US" sz="2700" b="1" dirty="0">
              <a:latin typeface="Century Gothic" pitchFamily="34" charset="0"/>
            </a:endParaRPr>
          </a:p>
        </p:txBody>
      </p:sp>
      <p:pic>
        <p:nvPicPr>
          <p:cNvPr id="38914" name="Picture 2" descr="File:Wm25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712" y="1727768"/>
            <a:ext cx="2961621" cy="48507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0" y="1596176"/>
            <a:ext cx="4953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2"/>
                </a:solidFill>
              </a:rPr>
              <a:t>Born in Ohio in 1843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assassinated in 1901, at age 58.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one of our best, loved Presidents.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very kind and considerate.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446" y="1603264"/>
            <a:ext cx="3532154" cy="509647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/>
                </a:solidFill>
                <a:latin typeface="Century Gothic" pitchFamily="34" charset="0"/>
              </a:rPr>
              <a:t>26</a:t>
            </a:r>
            <a:r>
              <a:rPr lang="en-US" sz="4900" b="1" baseline="30000" dirty="0" smtClean="0">
                <a:solidFill>
                  <a:schemeClr val="accent2"/>
                </a:solidFill>
                <a:latin typeface="Century Gothic" pitchFamily="34" charset="0"/>
              </a:rPr>
              <a:t>th</a:t>
            </a:r>
            <a:r>
              <a:rPr lang="en-US" sz="4900" b="1" dirty="0" smtClean="0">
                <a:latin typeface="Century Gothic" pitchFamily="34" charset="0"/>
              </a:rPr>
              <a:t> – Theodore Roosevelt</a:t>
            </a:r>
            <a:r>
              <a:rPr lang="en-US" b="1" dirty="0" smtClean="0">
                <a:latin typeface="Century Gothic" pitchFamily="34" charset="0"/>
              </a:rPr>
              <a:t/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sz="2700" b="1" dirty="0" smtClean="0">
                <a:latin typeface="Century Gothic" pitchFamily="34" charset="0"/>
              </a:rPr>
              <a:t>1901-1909</a:t>
            </a:r>
            <a:r>
              <a:rPr lang="en-US" b="1" dirty="0" smtClean="0">
                <a:latin typeface="Century Gothic" pitchFamily="34" charset="0"/>
              </a:rPr>
              <a:t> </a:t>
            </a:r>
            <a:endParaRPr lang="en-US" b="1" dirty="0">
              <a:latin typeface="Century Gothic" pitchFamily="34" charset="0"/>
            </a:endParaRPr>
          </a:p>
        </p:txBody>
      </p:sp>
      <p:pic>
        <p:nvPicPr>
          <p:cNvPr id="37890" name="Picture 2" descr="File:TRSargen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3200400" cy="46950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0" y="1615536"/>
            <a:ext cx="4953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2"/>
                </a:solidFill>
              </a:rPr>
              <a:t>Born in New York in 1858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loved to read. He read 2-3 books a day!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Vice President to McKinley and took over Office when he died.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“Teddy Bears” were named after him.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won a Nobel Peace Prize in 1906.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the 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President to fly in an airplane.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446" y="1603264"/>
            <a:ext cx="3532154" cy="509647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/>
                </a:solidFill>
                <a:latin typeface="Century Gothic" pitchFamily="34" charset="0"/>
              </a:rPr>
              <a:t>27</a:t>
            </a:r>
            <a:r>
              <a:rPr lang="en-US" sz="4900" b="1" baseline="30000" dirty="0" smtClean="0">
                <a:solidFill>
                  <a:schemeClr val="accent2"/>
                </a:solidFill>
                <a:latin typeface="Century Gothic" pitchFamily="34" charset="0"/>
              </a:rPr>
              <a:t>th</a:t>
            </a:r>
            <a:r>
              <a:rPr lang="en-US" sz="4900" b="1" dirty="0" smtClean="0">
                <a:latin typeface="Century Gothic" pitchFamily="34" charset="0"/>
              </a:rPr>
              <a:t> – William Howard Taft</a:t>
            </a:r>
            <a:br>
              <a:rPr lang="en-US" sz="4900" b="1" dirty="0" smtClean="0">
                <a:latin typeface="Century Gothic" pitchFamily="34" charset="0"/>
              </a:rPr>
            </a:br>
            <a:r>
              <a:rPr lang="en-US" sz="2700" b="1" dirty="0" smtClean="0">
                <a:latin typeface="Century Gothic" pitchFamily="34" charset="0"/>
              </a:rPr>
              <a:t>1909-1913</a:t>
            </a:r>
            <a:r>
              <a:rPr lang="en-US" b="1" dirty="0" smtClean="0">
                <a:latin typeface="Century Gothic" pitchFamily="34" charset="0"/>
              </a:rPr>
              <a:t> </a:t>
            </a:r>
            <a:endParaRPr lang="en-US" b="1" dirty="0">
              <a:latin typeface="Century Gothic" pitchFamily="34" charset="0"/>
            </a:endParaRPr>
          </a:p>
        </p:txBody>
      </p:sp>
      <p:pic>
        <p:nvPicPr>
          <p:cNvPr id="36866" name="Picture 2" descr="File:TaftOfficial Portrai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634" y="2122751"/>
            <a:ext cx="3175778" cy="405749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0" y="1603264"/>
            <a:ext cx="4953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2"/>
                </a:solidFill>
              </a:rPr>
              <a:t>Born in Ohio in 1857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is the largest President, weighing 332 pounds.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loved to sleep and sometimes fell asleep in meetings.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very smart.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446" y="1603264"/>
            <a:ext cx="3532154" cy="509647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/>
                </a:solidFill>
                <a:latin typeface="Century Gothic" pitchFamily="34" charset="0"/>
              </a:rPr>
              <a:t>28</a:t>
            </a:r>
            <a:r>
              <a:rPr lang="en-US" sz="4900" b="1" baseline="30000" dirty="0" smtClean="0">
                <a:solidFill>
                  <a:schemeClr val="accent2"/>
                </a:solidFill>
                <a:latin typeface="Century Gothic" pitchFamily="34" charset="0"/>
              </a:rPr>
              <a:t>th</a:t>
            </a:r>
            <a:r>
              <a:rPr lang="en-US" sz="4900" b="1" dirty="0" smtClean="0">
                <a:latin typeface="Century Gothic" pitchFamily="34" charset="0"/>
              </a:rPr>
              <a:t> – Woodrow Wilson</a:t>
            </a:r>
            <a:r>
              <a:rPr lang="en-US" b="1" dirty="0" smtClean="0">
                <a:latin typeface="Century Gothic" pitchFamily="34" charset="0"/>
              </a:rPr>
              <a:t/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sz="2700" b="1" dirty="0" smtClean="0">
                <a:latin typeface="Century Gothic" pitchFamily="34" charset="0"/>
              </a:rPr>
              <a:t>1913-1921</a:t>
            </a:r>
            <a:r>
              <a:rPr lang="en-US" b="1" dirty="0" smtClean="0">
                <a:latin typeface="Century Gothic" pitchFamily="34" charset="0"/>
              </a:rPr>
              <a:t> </a:t>
            </a:r>
            <a:endParaRPr lang="en-US" b="1" dirty="0">
              <a:latin typeface="Century Gothic" pitchFamily="34" charset="0"/>
            </a:endParaRPr>
          </a:p>
        </p:txBody>
      </p:sp>
      <p:pic>
        <p:nvPicPr>
          <p:cNvPr id="4098" name="Picture 2" descr="http://upload.wikimedia.org/wikipedia/commons/thumb/4/4d/Woodrow_Wilson-H%26E.jpg/220px-Woodrow_Wilson-H%2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44" y="2133602"/>
            <a:ext cx="3235156" cy="419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1633744"/>
            <a:ext cx="4953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2"/>
                </a:solidFill>
              </a:rPr>
              <a:t>Born in Virginia in 1856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suffered a stroke while in office. His wife, Edith, took over his Presidential duties.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won a Nobel Peace Prize in 1919.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446" y="1603264"/>
            <a:ext cx="3532154" cy="509647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12954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Century Gothic" pitchFamily="34" charset="0"/>
              </a:rPr>
              <a:t/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b="1" dirty="0" smtClean="0">
                <a:solidFill>
                  <a:schemeClr val="accent2"/>
                </a:solidFill>
                <a:latin typeface="Century Gothic" pitchFamily="34" charset="0"/>
              </a:rPr>
              <a:t>2</a:t>
            </a:r>
            <a:r>
              <a:rPr lang="en-US" b="1" baseline="30000" dirty="0" smtClean="0">
                <a:solidFill>
                  <a:schemeClr val="accent2"/>
                </a:solidFill>
                <a:latin typeface="Century Gothic" pitchFamily="34" charset="0"/>
              </a:rPr>
              <a:t>nd</a:t>
            </a:r>
            <a:r>
              <a:rPr lang="en-US" b="1" dirty="0" smtClean="0">
                <a:latin typeface="Century Gothic" pitchFamily="34" charset="0"/>
              </a:rPr>
              <a:t> - John Adams</a:t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sz="2400" b="1" dirty="0" smtClean="0">
                <a:latin typeface="Century Gothic" pitchFamily="34" charset="0"/>
              </a:rPr>
              <a:t>1797-1801</a:t>
            </a:r>
            <a:r>
              <a:rPr lang="en-US" b="1" dirty="0" smtClean="0">
                <a:latin typeface="Century Gothic" pitchFamily="34" charset="0"/>
              </a:rPr>
              <a:t/>
            </a:r>
            <a:br>
              <a:rPr lang="en-US" b="1" dirty="0" smtClean="0">
                <a:latin typeface="Century Gothic" pitchFamily="34" charset="0"/>
              </a:rPr>
            </a:br>
            <a:endParaRPr lang="en-US" b="1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1610546"/>
            <a:ext cx="5181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2"/>
                </a:solidFill>
              </a:rPr>
              <a:t>Born in Massachusetts in 1735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Vice President for George Washington.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helped write the Constitution.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the 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President to live in the White House.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a hard worker but had a temper and yelled very loud.</a:t>
            </a:r>
          </a:p>
        </p:txBody>
      </p:sp>
      <p:pic>
        <p:nvPicPr>
          <p:cNvPr id="3" name="Picture 2" descr="File:US Navy 031029-N-6236G-001 A painting of President John Adams (1735-1826), 2nd president of the United States, by Asher B. Durand (1767-1845)-c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42" y="1836082"/>
            <a:ext cx="3185161" cy="454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446" y="1603264"/>
            <a:ext cx="3532154" cy="509647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447800"/>
          </a:xfrm>
        </p:spPr>
        <p:txBody>
          <a:bodyPr>
            <a:normAutofit/>
          </a:bodyPr>
          <a:lstStyle/>
          <a:p>
            <a:pPr algn="ctr"/>
            <a:r>
              <a:rPr lang="en-US" sz="4900" b="1" dirty="0" smtClean="0">
                <a:solidFill>
                  <a:schemeClr val="accent2"/>
                </a:solidFill>
                <a:latin typeface="Century Gothic" pitchFamily="34" charset="0"/>
              </a:rPr>
              <a:t>29</a:t>
            </a:r>
            <a:r>
              <a:rPr lang="en-US" sz="4900" b="1" baseline="30000" dirty="0" smtClean="0">
                <a:solidFill>
                  <a:schemeClr val="accent2"/>
                </a:solidFill>
                <a:latin typeface="Century Gothic" pitchFamily="34" charset="0"/>
              </a:rPr>
              <a:t>th</a:t>
            </a:r>
            <a:r>
              <a:rPr lang="en-US" sz="4900" b="1" dirty="0" smtClean="0">
                <a:latin typeface="Century Gothic" pitchFamily="34" charset="0"/>
              </a:rPr>
              <a:t> – Warren G. Harding</a:t>
            </a:r>
            <a:r>
              <a:rPr lang="en-US" b="1" dirty="0" smtClean="0">
                <a:latin typeface="Century Gothic" pitchFamily="34" charset="0"/>
              </a:rPr>
              <a:t/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sz="2700" b="1" dirty="0" smtClean="0">
                <a:latin typeface="Century Gothic" pitchFamily="34" charset="0"/>
              </a:rPr>
              <a:t>1921-1923</a:t>
            </a:r>
            <a:endParaRPr lang="en-US" sz="2700" b="1" dirty="0">
              <a:latin typeface="Century Gothic" pitchFamily="34" charset="0"/>
            </a:endParaRPr>
          </a:p>
        </p:txBody>
      </p:sp>
      <p:pic>
        <p:nvPicPr>
          <p:cNvPr id="34820" name="Picture 4" descr="Warren G Harding, Twenty-Ninth President of the United States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" y="1988943"/>
            <a:ext cx="3276600" cy="432511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0" y="1603264"/>
            <a:ext cx="4953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2"/>
                </a:solidFill>
              </a:rPr>
              <a:t>Born in Ohio in 1865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It is said that Harding was our “Worst President”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600" dirty="0" smtClean="0"/>
              <a:t>He joined the Ku Klux Klan, gambled away the White House China, and spent his days playing golf instead of working.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died of an “unknown cause” while coming back from a trip in Alaska.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446" y="1603264"/>
            <a:ext cx="3532154" cy="509647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95400"/>
          </a:xfrm>
        </p:spPr>
        <p:txBody>
          <a:bodyPr>
            <a:normAutofit/>
          </a:bodyPr>
          <a:lstStyle/>
          <a:p>
            <a:pPr algn="ctr"/>
            <a:r>
              <a:rPr lang="en-US" sz="4900" b="1" dirty="0" smtClean="0">
                <a:solidFill>
                  <a:schemeClr val="accent2"/>
                </a:solidFill>
                <a:latin typeface="Century Gothic" pitchFamily="34" charset="0"/>
              </a:rPr>
              <a:t>30</a:t>
            </a:r>
            <a:r>
              <a:rPr lang="en-US" sz="4900" b="1" baseline="30000" dirty="0" smtClean="0">
                <a:solidFill>
                  <a:schemeClr val="accent2"/>
                </a:solidFill>
                <a:latin typeface="Century Gothic" pitchFamily="34" charset="0"/>
              </a:rPr>
              <a:t>th</a:t>
            </a:r>
            <a:r>
              <a:rPr lang="en-US" sz="4900" b="1" dirty="0" smtClean="0">
                <a:latin typeface="Century Gothic" pitchFamily="34" charset="0"/>
              </a:rPr>
              <a:t> - Calvin Coolidge</a:t>
            </a:r>
            <a:r>
              <a:rPr lang="en-US" b="1" dirty="0" smtClean="0">
                <a:latin typeface="Century Gothic" pitchFamily="34" charset="0"/>
              </a:rPr>
              <a:t/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sz="2700" b="1" dirty="0" smtClean="0">
                <a:latin typeface="Century Gothic" pitchFamily="34" charset="0"/>
              </a:rPr>
              <a:t>1923-1929</a:t>
            </a:r>
            <a:endParaRPr lang="en-US" sz="2700" b="1" dirty="0">
              <a:latin typeface="Century Gothic" pitchFamily="34" charset="0"/>
            </a:endParaRPr>
          </a:p>
        </p:txBody>
      </p:sp>
      <p:pic>
        <p:nvPicPr>
          <p:cNvPr id="33798" name="Picture 6" descr="Calvin Coolidge, Thirtieth President of the United States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423" y="2079114"/>
            <a:ext cx="3124200" cy="41447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0" y="1626422"/>
            <a:ext cx="4953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2"/>
                </a:solidFill>
              </a:rPr>
              <a:t>Born in Vermont in 1872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the only President born on the 4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of July.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Vice President for Harding and took over Office when he died.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led the nation to victory in the Spanish-American War.</a:t>
            </a:r>
            <a:endParaRPr lang="en-US" sz="2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slept 9 hours a night and took a 2 hour nap everyday.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446" y="1603264"/>
            <a:ext cx="3532154" cy="509647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/>
                </a:solidFill>
                <a:latin typeface="Century Gothic" pitchFamily="34" charset="0"/>
              </a:rPr>
              <a:t>31</a:t>
            </a:r>
            <a:r>
              <a:rPr lang="en-US" sz="4900" b="1" baseline="30000" dirty="0" smtClean="0">
                <a:solidFill>
                  <a:schemeClr val="accent2"/>
                </a:solidFill>
                <a:latin typeface="Century Gothic" pitchFamily="34" charset="0"/>
              </a:rPr>
              <a:t>st</a:t>
            </a:r>
            <a:r>
              <a:rPr lang="en-US" sz="4900" b="1" dirty="0" smtClean="0">
                <a:latin typeface="Century Gothic" pitchFamily="34" charset="0"/>
              </a:rPr>
              <a:t> - Herbert Hoover</a:t>
            </a:r>
            <a:r>
              <a:rPr lang="en-US" b="1" dirty="0" smtClean="0">
                <a:latin typeface="Century Gothic" pitchFamily="34" charset="0"/>
              </a:rPr>
              <a:t/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sz="2700" b="1" dirty="0" smtClean="0">
                <a:latin typeface="Century Gothic" pitchFamily="34" charset="0"/>
              </a:rPr>
              <a:t>1929-1933</a:t>
            </a:r>
            <a:r>
              <a:rPr lang="en-US" b="1" dirty="0" smtClean="0">
                <a:latin typeface="Century Gothic" pitchFamily="34" charset="0"/>
              </a:rPr>
              <a:t> </a:t>
            </a:r>
            <a:endParaRPr lang="en-US" b="1" dirty="0">
              <a:latin typeface="Century Gothic" pitchFamily="34" charset="0"/>
            </a:endParaRPr>
          </a:p>
        </p:txBody>
      </p:sp>
      <p:pic>
        <p:nvPicPr>
          <p:cNvPr id="32772" name="Picture 4" descr="Herbert Hoover, Thirty-First President of the United States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863" y="1981200"/>
            <a:ext cx="3295308" cy="418504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0" y="1629067"/>
            <a:ext cx="4953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2"/>
                </a:solidFill>
              </a:rPr>
              <a:t>Born in Iowa in 1874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held more press conferences than any other President.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donated all his paychecks to charity.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decreased the working day from 12 hours to 8 hours.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The Stock Market crashed and America entered the Great Depression during his term in Office.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446" y="1603264"/>
            <a:ext cx="3532154" cy="509647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/>
                </a:solidFill>
                <a:latin typeface="Century Gothic" pitchFamily="34" charset="0"/>
              </a:rPr>
              <a:t>32</a:t>
            </a:r>
            <a:r>
              <a:rPr lang="en-US" sz="4900" b="1" baseline="30000" dirty="0" smtClean="0">
                <a:solidFill>
                  <a:schemeClr val="accent2"/>
                </a:solidFill>
                <a:latin typeface="Century Gothic" pitchFamily="34" charset="0"/>
              </a:rPr>
              <a:t>nd</a:t>
            </a:r>
            <a:r>
              <a:rPr lang="en-US" sz="4900" b="1" dirty="0" smtClean="0">
                <a:latin typeface="Century Gothic" pitchFamily="34" charset="0"/>
              </a:rPr>
              <a:t> – Franklin D. Roosevelt</a:t>
            </a:r>
            <a:r>
              <a:rPr lang="en-US" b="1" dirty="0" smtClean="0">
                <a:latin typeface="Century Gothic" pitchFamily="34" charset="0"/>
              </a:rPr>
              <a:t/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sz="2700" b="1" dirty="0" smtClean="0">
                <a:latin typeface="Century Gothic" pitchFamily="34" charset="0"/>
              </a:rPr>
              <a:t>1933-1945</a:t>
            </a:r>
            <a:r>
              <a:rPr lang="en-US" b="1" dirty="0" smtClean="0">
                <a:latin typeface="Century Gothic" pitchFamily="34" charset="0"/>
              </a:rPr>
              <a:t> </a:t>
            </a:r>
            <a:endParaRPr lang="en-US" b="1" dirty="0">
              <a:latin typeface="Century Gothic" pitchFamily="34" charset="0"/>
            </a:endParaRPr>
          </a:p>
        </p:txBody>
      </p:sp>
      <p:pic>
        <p:nvPicPr>
          <p:cNvPr id="31746" name="Picture 2" descr="File:FDR in 193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764" y="2247898"/>
            <a:ext cx="3155517" cy="358458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0" y="1603264"/>
            <a:ext cx="4953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2"/>
                </a:solidFill>
              </a:rPr>
              <a:t>Born in New York in 1882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had the longest Presidential term in office, 12 years (3 terms)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is the only President to be in a wheelchair.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is on the dime.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His cousin was Teddy Roosevelt.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the 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President to appear on television.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446" y="1603264"/>
            <a:ext cx="3532154" cy="509647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95400"/>
          </a:xfrm>
        </p:spPr>
        <p:txBody>
          <a:bodyPr>
            <a:normAutofit/>
          </a:bodyPr>
          <a:lstStyle/>
          <a:p>
            <a:pPr algn="ctr"/>
            <a:r>
              <a:rPr lang="en-US" sz="4900" b="1" dirty="0" smtClean="0">
                <a:solidFill>
                  <a:schemeClr val="accent2"/>
                </a:solidFill>
                <a:latin typeface="Century Gothic" pitchFamily="34" charset="0"/>
              </a:rPr>
              <a:t>33</a:t>
            </a:r>
            <a:r>
              <a:rPr lang="en-US" sz="4900" b="1" baseline="30000" dirty="0" smtClean="0">
                <a:solidFill>
                  <a:schemeClr val="accent2"/>
                </a:solidFill>
                <a:latin typeface="Century Gothic" pitchFamily="34" charset="0"/>
              </a:rPr>
              <a:t>rd</a:t>
            </a:r>
            <a:r>
              <a:rPr lang="en-US" sz="4900" b="1" dirty="0" smtClean="0">
                <a:latin typeface="Century Gothic" pitchFamily="34" charset="0"/>
              </a:rPr>
              <a:t> – Harry S Truman</a:t>
            </a:r>
            <a:r>
              <a:rPr lang="en-US" b="1" dirty="0" smtClean="0">
                <a:latin typeface="Century Gothic" pitchFamily="34" charset="0"/>
              </a:rPr>
              <a:t/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sz="2700" b="1" dirty="0" smtClean="0">
                <a:latin typeface="Century Gothic" pitchFamily="34" charset="0"/>
              </a:rPr>
              <a:t>1945-1953</a:t>
            </a:r>
            <a:endParaRPr lang="en-US" sz="2700" b="1" dirty="0">
              <a:latin typeface="Century Gothic" pitchFamily="34" charset="0"/>
            </a:endParaRPr>
          </a:p>
        </p:txBody>
      </p:sp>
      <p:pic>
        <p:nvPicPr>
          <p:cNvPr id="30724" name="Picture 4" descr="Harry S Truman, Thirty-Third President of the United States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006" y="2209800"/>
            <a:ext cx="3255034" cy="3657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0" y="1603264"/>
            <a:ext cx="4953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2"/>
                </a:solidFill>
              </a:rPr>
              <a:t>Born in Missouri in 1884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loved to read and play the piano.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had 9 clocks in his office at one time.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The initial “S” in his middle name doesn’t stand for anything.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446" y="1603264"/>
            <a:ext cx="3532154" cy="509647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/>
                </a:solidFill>
                <a:latin typeface="Century Gothic" pitchFamily="34" charset="0"/>
              </a:rPr>
              <a:t>34</a:t>
            </a:r>
            <a:r>
              <a:rPr lang="en-US" sz="4900" b="1" baseline="30000" dirty="0" smtClean="0">
                <a:solidFill>
                  <a:schemeClr val="accent2"/>
                </a:solidFill>
                <a:latin typeface="Century Gothic" pitchFamily="34" charset="0"/>
              </a:rPr>
              <a:t>th</a:t>
            </a:r>
            <a:r>
              <a:rPr lang="en-US" sz="4900" b="1" dirty="0" smtClean="0">
                <a:latin typeface="Century Gothic" pitchFamily="34" charset="0"/>
              </a:rPr>
              <a:t> - Dwight D. Eisenhower</a:t>
            </a:r>
            <a:r>
              <a:rPr lang="en-US" b="1" dirty="0" smtClean="0">
                <a:latin typeface="Century Gothic" pitchFamily="34" charset="0"/>
              </a:rPr>
              <a:t/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sz="2700" b="1" dirty="0" smtClean="0">
                <a:latin typeface="Century Gothic" pitchFamily="34" charset="0"/>
              </a:rPr>
              <a:t>1953-1961</a:t>
            </a:r>
            <a:endParaRPr lang="en-US" sz="2700" b="1" dirty="0">
              <a:latin typeface="Century Gothic" pitchFamily="34" charset="0"/>
            </a:endParaRPr>
          </a:p>
        </p:txBody>
      </p:sp>
      <p:pic>
        <p:nvPicPr>
          <p:cNvPr id="29698" name="Picture 2" descr="http://upload.wikimedia.org/wikipedia/commons/5/50/Dwight_D._Eisenhower%2C_official_Presidential_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223" y="2055594"/>
            <a:ext cx="3276600" cy="41918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0" y="1603264"/>
            <a:ext cx="4953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2"/>
                </a:solidFill>
              </a:rPr>
              <a:t>Born in Texas in 1890</a:t>
            </a:r>
            <a:endParaRPr lang="en-US" sz="2600" dirty="0">
              <a:solidFill>
                <a:schemeClr val="accent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served in World War I and II.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launched the Interstate Highway System.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is on the silver dollar.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446" y="1603264"/>
            <a:ext cx="3532154" cy="509647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95400"/>
          </a:xfrm>
        </p:spPr>
        <p:txBody>
          <a:bodyPr>
            <a:normAutofit/>
          </a:bodyPr>
          <a:lstStyle/>
          <a:p>
            <a:pPr algn="ctr"/>
            <a:r>
              <a:rPr lang="en-US" sz="4900" b="1" dirty="0" smtClean="0">
                <a:solidFill>
                  <a:schemeClr val="accent2"/>
                </a:solidFill>
                <a:latin typeface="Century Gothic" pitchFamily="34" charset="0"/>
              </a:rPr>
              <a:t>35</a:t>
            </a:r>
            <a:r>
              <a:rPr lang="en-US" sz="4900" b="1" baseline="30000" dirty="0" smtClean="0">
                <a:solidFill>
                  <a:schemeClr val="accent2"/>
                </a:solidFill>
                <a:latin typeface="Century Gothic" pitchFamily="34" charset="0"/>
              </a:rPr>
              <a:t>th</a:t>
            </a:r>
            <a:r>
              <a:rPr lang="en-US" sz="4900" b="1" dirty="0" smtClean="0">
                <a:latin typeface="Century Gothic" pitchFamily="34" charset="0"/>
              </a:rPr>
              <a:t> - John F. Kennedy</a:t>
            </a:r>
            <a:r>
              <a:rPr lang="en-US" b="1" dirty="0" smtClean="0">
                <a:latin typeface="Century Gothic" pitchFamily="34" charset="0"/>
              </a:rPr>
              <a:t/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sz="2700" b="1" dirty="0" smtClean="0">
                <a:latin typeface="Century Gothic" pitchFamily="34" charset="0"/>
              </a:rPr>
              <a:t>1961-1963</a:t>
            </a:r>
            <a:endParaRPr lang="en-US" sz="2700" b="1" dirty="0">
              <a:latin typeface="Century Gothic" pitchFamily="34" charset="0"/>
            </a:endParaRPr>
          </a:p>
        </p:txBody>
      </p:sp>
      <p:pic>
        <p:nvPicPr>
          <p:cNvPr id="28674" name="Picture 2" descr="John F Kennedy, Thirty-Fifth President of the United States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03625"/>
            <a:ext cx="3276600" cy="4095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0" y="1633744"/>
            <a:ext cx="533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2"/>
                </a:solidFill>
              </a:rPr>
              <a:t>Born in Massachusetts in 1917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is the youngest president voted in Office.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is on the 50 cent piece.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assassinated on a trip in Dallas, Texas.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declined his salary as President because he was so wealthy.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446" y="1603264"/>
            <a:ext cx="3532154" cy="509647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95400"/>
          </a:xfrm>
        </p:spPr>
        <p:txBody>
          <a:bodyPr>
            <a:normAutofit/>
          </a:bodyPr>
          <a:lstStyle/>
          <a:p>
            <a:pPr algn="ctr"/>
            <a:r>
              <a:rPr lang="en-US" sz="4900" b="1" dirty="0" smtClean="0">
                <a:solidFill>
                  <a:schemeClr val="accent2"/>
                </a:solidFill>
                <a:latin typeface="Century Gothic" pitchFamily="34" charset="0"/>
              </a:rPr>
              <a:t>36</a:t>
            </a:r>
            <a:r>
              <a:rPr lang="en-US" sz="4900" b="1" baseline="30000" dirty="0" smtClean="0">
                <a:solidFill>
                  <a:schemeClr val="accent2"/>
                </a:solidFill>
                <a:latin typeface="Century Gothic" pitchFamily="34" charset="0"/>
              </a:rPr>
              <a:t>th</a:t>
            </a:r>
            <a:r>
              <a:rPr lang="en-US" sz="4900" b="1" dirty="0" smtClean="0">
                <a:latin typeface="Century Gothic" pitchFamily="34" charset="0"/>
              </a:rPr>
              <a:t> - Lyndon B. Johnson </a:t>
            </a:r>
            <a:r>
              <a:rPr lang="en-US" b="1" dirty="0" smtClean="0">
                <a:latin typeface="Century Gothic" pitchFamily="34" charset="0"/>
              </a:rPr>
              <a:t/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sz="2700" b="1" dirty="0" smtClean="0">
                <a:latin typeface="Century Gothic" pitchFamily="34" charset="0"/>
              </a:rPr>
              <a:t>1963-1969</a:t>
            </a:r>
            <a:endParaRPr lang="en-US" sz="2700" b="1" dirty="0">
              <a:latin typeface="Century Gothic" pitchFamily="34" charset="0"/>
            </a:endParaRPr>
          </a:p>
        </p:txBody>
      </p:sp>
      <p:pic>
        <p:nvPicPr>
          <p:cNvPr id="27652" name="Picture 4" descr="Lyndon Johnson, Thirty-Sixth President of the United States 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869" y="2132200"/>
            <a:ext cx="3301308" cy="4038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0" y="1603264"/>
            <a:ext cx="4953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2"/>
                </a:solidFill>
              </a:rPr>
              <a:t>Born in Texas in 1908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Vice President for John Kennedy and took Office when he died.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would belch loudly whenever he felt like it.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loved talking on the phone so much that he had them installed everywhere in the White House, even in the bathroom!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446" y="1603264"/>
            <a:ext cx="3532154" cy="509647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95400"/>
          </a:xfrm>
        </p:spPr>
        <p:txBody>
          <a:bodyPr>
            <a:normAutofit/>
          </a:bodyPr>
          <a:lstStyle/>
          <a:p>
            <a:pPr algn="ctr"/>
            <a:r>
              <a:rPr lang="en-US" sz="4900" b="1" dirty="0" smtClean="0">
                <a:solidFill>
                  <a:schemeClr val="accent2"/>
                </a:solidFill>
                <a:latin typeface="Century Gothic" pitchFamily="34" charset="0"/>
              </a:rPr>
              <a:t>37</a:t>
            </a:r>
            <a:r>
              <a:rPr lang="en-US" sz="4900" b="1" baseline="30000" dirty="0" smtClean="0">
                <a:solidFill>
                  <a:schemeClr val="accent2"/>
                </a:solidFill>
                <a:latin typeface="Century Gothic" pitchFamily="34" charset="0"/>
              </a:rPr>
              <a:t>th</a:t>
            </a:r>
            <a:r>
              <a:rPr lang="en-US" sz="4900" b="1" dirty="0" smtClean="0">
                <a:latin typeface="Century Gothic" pitchFamily="34" charset="0"/>
              </a:rPr>
              <a:t> - Richard Nixon</a:t>
            </a:r>
            <a:r>
              <a:rPr lang="en-US" b="1" dirty="0" smtClean="0">
                <a:latin typeface="Century Gothic" pitchFamily="34" charset="0"/>
              </a:rPr>
              <a:t/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sz="2700" b="1" dirty="0" smtClean="0">
                <a:latin typeface="Century Gothic" pitchFamily="34" charset="0"/>
              </a:rPr>
              <a:t>1969-1974</a:t>
            </a:r>
            <a:endParaRPr lang="en-US" sz="2700" b="1" dirty="0">
              <a:latin typeface="Century Gothic" pitchFamily="34" charset="0"/>
            </a:endParaRPr>
          </a:p>
        </p:txBody>
      </p:sp>
      <p:pic>
        <p:nvPicPr>
          <p:cNvPr id="26628" name="Picture 4" descr="http://0.tqn.com/d/americanhistory/1/0/1/A/37_nixo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989" y="2002764"/>
            <a:ext cx="3215067" cy="429747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31920" y="1595020"/>
            <a:ext cx="4953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2"/>
                </a:solidFill>
              </a:rPr>
              <a:t>Born in California in 1913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the 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President to visit all 50 states.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resigned during his 2</a:t>
            </a:r>
            <a:r>
              <a:rPr lang="en-US" sz="2600" baseline="30000" dirty="0" smtClean="0"/>
              <a:t>nd</a:t>
            </a:r>
            <a:r>
              <a:rPr lang="en-US" sz="2600" dirty="0" smtClean="0"/>
              <a:t> term in office for the Watergate Scandal.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President when the 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man landed on the moon.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called all American soldiers home from the Vietnam War.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446" y="1603264"/>
            <a:ext cx="3532154" cy="509647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/>
                </a:solidFill>
                <a:latin typeface="Century Gothic" pitchFamily="34" charset="0"/>
              </a:rPr>
              <a:t>38</a:t>
            </a:r>
            <a:r>
              <a:rPr lang="en-US" sz="4900" b="1" baseline="30000" dirty="0" smtClean="0">
                <a:solidFill>
                  <a:schemeClr val="accent2"/>
                </a:solidFill>
                <a:latin typeface="Century Gothic" pitchFamily="34" charset="0"/>
              </a:rPr>
              <a:t>th</a:t>
            </a:r>
            <a:r>
              <a:rPr lang="en-US" sz="4900" b="1" dirty="0" smtClean="0">
                <a:latin typeface="Century Gothic" pitchFamily="34" charset="0"/>
              </a:rPr>
              <a:t> - Gerald R. Ford</a:t>
            </a:r>
            <a:r>
              <a:rPr lang="en-US" b="1" dirty="0" smtClean="0">
                <a:latin typeface="Century Gothic" pitchFamily="34" charset="0"/>
              </a:rPr>
              <a:t/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sz="2700" b="1" dirty="0" smtClean="0">
                <a:latin typeface="Century Gothic" pitchFamily="34" charset="0"/>
              </a:rPr>
              <a:t>1974-1977</a:t>
            </a:r>
            <a:r>
              <a:rPr lang="en-US" b="1" dirty="0" smtClean="0">
                <a:latin typeface="Century Gothic" pitchFamily="34" charset="0"/>
              </a:rPr>
              <a:t> </a:t>
            </a:r>
            <a:endParaRPr lang="en-US" b="1" dirty="0">
              <a:latin typeface="Century Gothic" pitchFamily="34" charset="0"/>
            </a:endParaRPr>
          </a:p>
        </p:txBody>
      </p:sp>
      <p:pic>
        <p:nvPicPr>
          <p:cNvPr id="25604" name="Picture 4" descr="Gerald Ford, Thirty-Eighth President of the United States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63" y="1979800"/>
            <a:ext cx="3266725" cy="43433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0" y="1603264"/>
            <a:ext cx="4953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2"/>
                </a:solidFill>
              </a:rPr>
              <a:t>Born in Nebraska in 1913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Vice President for Nixon and took over when Nixon resigned.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the most athletic President.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446" y="1603264"/>
            <a:ext cx="3532154" cy="509647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-30480"/>
            <a:ext cx="8153400" cy="13258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latin typeface="Century Gothic" pitchFamily="34" charset="0"/>
              </a:rPr>
              <a:t/>
            </a:r>
            <a:br>
              <a:rPr lang="en-US" sz="4900" b="1" dirty="0" smtClean="0">
                <a:latin typeface="Century Gothic" pitchFamily="34" charset="0"/>
              </a:rPr>
            </a:br>
            <a:r>
              <a:rPr lang="en-US" sz="4900" b="1" dirty="0" smtClean="0">
                <a:solidFill>
                  <a:schemeClr val="accent2"/>
                </a:solidFill>
                <a:latin typeface="Century Gothic" pitchFamily="34" charset="0"/>
              </a:rPr>
              <a:t>3</a:t>
            </a:r>
            <a:r>
              <a:rPr lang="en-US" sz="4900" b="1" baseline="30000" dirty="0" smtClean="0">
                <a:solidFill>
                  <a:schemeClr val="accent2"/>
                </a:solidFill>
                <a:latin typeface="Century Gothic" pitchFamily="34" charset="0"/>
              </a:rPr>
              <a:t>rd</a:t>
            </a:r>
            <a:r>
              <a:rPr lang="en-US" sz="4900" b="1" dirty="0" smtClean="0">
                <a:latin typeface="Century Gothic" pitchFamily="34" charset="0"/>
              </a:rPr>
              <a:t> - Thomas Jefferson</a:t>
            </a:r>
            <a:br>
              <a:rPr lang="en-US" sz="4900" b="1" dirty="0" smtClean="0">
                <a:latin typeface="Century Gothic" pitchFamily="34" charset="0"/>
              </a:rPr>
            </a:br>
            <a:r>
              <a:rPr lang="en-US" sz="2700" b="1" dirty="0" smtClean="0">
                <a:latin typeface="Century Gothic" pitchFamily="34" charset="0"/>
              </a:rPr>
              <a:t>1801-1809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2050" name="Picture 2" descr="http://jpetrie.myweb.uga.edu/TJ%202%20436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0" y="1994517"/>
            <a:ext cx="3268986" cy="431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6200" y="1667498"/>
            <a:ext cx="4953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2"/>
                </a:solidFill>
              </a:rPr>
              <a:t>Born in Virginia in 1743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wrote most of the Declaration of Independence.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is on the nickel and $2.00 bill.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the Vice President for John Adams.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spoke 6 languages!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played violin 3 hours a 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446" y="1603264"/>
            <a:ext cx="3532154" cy="509647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/>
                </a:solidFill>
                <a:latin typeface="Century Gothic" pitchFamily="34" charset="0"/>
              </a:rPr>
              <a:t>39</a:t>
            </a:r>
            <a:r>
              <a:rPr lang="en-US" sz="4900" b="1" baseline="30000" dirty="0" smtClean="0">
                <a:solidFill>
                  <a:schemeClr val="accent2"/>
                </a:solidFill>
                <a:latin typeface="Century Gothic" pitchFamily="34" charset="0"/>
              </a:rPr>
              <a:t>th</a:t>
            </a:r>
            <a:r>
              <a:rPr lang="en-US" sz="4900" b="1" dirty="0" smtClean="0">
                <a:latin typeface="Century Gothic" pitchFamily="34" charset="0"/>
              </a:rPr>
              <a:t> - James E. Carter</a:t>
            </a:r>
            <a:r>
              <a:rPr lang="en-US" b="1" dirty="0" smtClean="0">
                <a:latin typeface="Century Gothic" pitchFamily="34" charset="0"/>
              </a:rPr>
              <a:t/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sz="2700" b="1" dirty="0" smtClean="0">
                <a:latin typeface="Century Gothic" pitchFamily="34" charset="0"/>
              </a:rPr>
              <a:t>1977-1981</a:t>
            </a:r>
            <a:r>
              <a:rPr lang="en-US" b="1" dirty="0" smtClean="0">
                <a:latin typeface="Century Gothic" pitchFamily="34" charset="0"/>
              </a:rPr>
              <a:t> </a:t>
            </a:r>
            <a:endParaRPr lang="en-US" b="1" dirty="0">
              <a:latin typeface="Century Gothic" pitchFamily="34" charset="0"/>
            </a:endParaRPr>
          </a:p>
        </p:txBody>
      </p:sp>
      <p:pic>
        <p:nvPicPr>
          <p:cNvPr id="24580" name="Picture 4" descr="Jimmy Carter, Thirty-Ninth President of the United States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9" y="1828800"/>
            <a:ext cx="3234388" cy="4495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0" y="1603264"/>
            <a:ext cx="4953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2"/>
                </a:solidFill>
              </a:rPr>
              <a:t>Born in Georgia in 1924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owned a peanut farm.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the 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President born in a hospital.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446" y="1603264"/>
            <a:ext cx="3532154" cy="509647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95400"/>
          </a:xfrm>
        </p:spPr>
        <p:txBody>
          <a:bodyPr>
            <a:normAutofit/>
          </a:bodyPr>
          <a:lstStyle/>
          <a:p>
            <a:pPr algn="ctr"/>
            <a:r>
              <a:rPr lang="en-US" sz="4900" b="1" dirty="0" smtClean="0">
                <a:solidFill>
                  <a:schemeClr val="accent2"/>
                </a:solidFill>
                <a:latin typeface="Century Gothic" pitchFamily="34" charset="0"/>
              </a:rPr>
              <a:t>40</a:t>
            </a:r>
            <a:r>
              <a:rPr lang="en-US" sz="4900" b="1" baseline="30000" dirty="0" smtClean="0">
                <a:solidFill>
                  <a:schemeClr val="accent2"/>
                </a:solidFill>
                <a:latin typeface="Century Gothic" pitchFamily="34" charset="0"/>
              </a:rPr>
              <a:t>th</a:t>
            </a:r>
            <a:r>
              <a:rPr lang="en-US" sz="4900" b="1" dirty="0" smtClean="0">
                <a:latin typeface="Century Gothic" pitchFamily="34" charset="0"/>
              </a:rPr>
              <a:t> – Ronald Regan</a:t>
            </a:r>
            <a:r>
              <a:rPr lang="en-US" b="1" dirty="0" smtClean="0">
                <a:latin typeface="Century Gothic" pitchFamily="34" charset="0"/>
              </a:rPr>
              <a:t/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sz="2700" b="1" dirty="0" smtClean="0">
                <a:latin typeface="Century Gothic" pitchFamily="34" charset="0"/>
              </a:rPr>
              <a:t>1981-1989</a:t>
            </a:r>
            <a:endParaRPr lang="en-US" sz="2700" b="1" dirty="0">
              <a:latin typeface="Century Gothic" pitchFamily="34" charset="0"/>
            </a:endParaRPr>
          </a:p>
        </p:txBody>
      </p:sp>
      <p:pic>
        <p:nvPicPr>
          <p:cNvPr id="23556" name="Picture 4" descr="Ronald Reagan, Fortieth President of the United States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353" y="2094100"/>
            <a:ext cx="3206337" cy="4114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86200" y="1603264"/>
            <a:ext cx="4953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2"/>
                </a:solidFill>
              </a:rPr>
              <a:t>Born in Illinois in 1911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a movie actor before he became President.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is the oldest President elected.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loved jelly beans.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446" y="1603264"/>
            <a:ext cx="3532154" cy="509647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/>
                </a:solidFill>
                <a:latin typeface="Century Gothic" pitchFamily="34" charset="0"/>
              </a:rPr>
              <a:t>41</a:t>
            </a:r>
            <a:r>
              <a:rPr lang="en-US" sz="4900" b="1" baseline="30000" dirty="0" smtClean="0">
                <a:solidFill>
                  <a:schemeClr val="accent2"/>
                </a:solidFill>
                <a:latin typeface="Century Gothic" pitchFamily="34" charset="0"/>
              </a:rPr>
              <a:t>st</a:t>
            </a:r>
            <a:r>
              <a:rPr lang="en-US" sz="4900" b="1" dirty="0" smtClean="0">
                <a:latin typeface="Century Gothic" pitchFamily="34" charset="0"/>
              </a:rPr>
              <a:t> - George H. W. Bush</a:t>
            </a:r>
            <a:r>
              <a:rPr lang="en-US" b="1" dirty="0" smtClean="0">
                <a:latin typeface="Century Gothic" pitchFamily="34" charset="0"/>
              </a:rPr>
              <a:t/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sz="2700" b="1" dirty="0" smtClean="0">
                <a:latin typeface="Century Gothic" pitchFamily="34" charset="0"/>
              </a:rPr>
              <a:t>1989-1993</a:t>
            </a:r>
            <a:r>
              <a:rPr lang="en-US" b="1" dirty="0" smtClean="0">
                <a:latin typeface="Century Gothic" pitchFamily="34" charset="0"/>
              </a:rPr>
              <a:t> </a:t>
            </a:r>
            <a:endParaRPr lang="en-US" b="1" dirty="0">
              <a:latin typeface="Century Gothic" pitchFamily="34" charset="0"/>
            </a:endParaRPr>
          </a:p>
        </p:txBody>
      </p:sp>
      <p:pic>
        <p:nvPicPr>
          <p:cNvPr id="22532" name="Picture 4" descr="George H W Bush, Forty-First President of the United States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545" y="2208400"/>
            <a:ext cx="3195953" cy="38861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0" y="1603264"/>
            <a:ext cx="5181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2"/>
                </a:solidFill>
              </a:rPr>
              <a:t>Born in Massachusetts in 1924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Vice President for Regan.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is a very rich oil man.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became a Navy pilot at age 19.</a:t>
            </a:r>
            <a:endParaRPr lang="en-US" sz="2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His son, George W. Bush was the 43</a:t>
            </a:r>
            <a:r>
              <a:rPr lang="en-US" sz="2600" baseline="30000" dirty="0" smtClean="0"/>
              <a:t>rd</a:t>
            </a:r>
            <a:r>
              <a:rPr lang="en-US" sz="2600" dirty="0" smtClean="0"/>
              <a:t> President.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446" y="1603264"/>
            <a:ext cx="3532154" cy="509647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95400"/>
          </a:xfrm>
        </p:spPr>
        <p:txBody>
          <a:bodyPr>
            <a:normAutofit/>
          </a:bodyPr>
          <a:lstStyle/>
          <a:p>
            <a:pPr algn="ctr"/>
            <a:r>
              <a:rPr lang="en-US" sz="4900" b="1" dirty="0" smtClean="0">
                <a:solidFill>
                  <a:schemeClr val="accent2"/>
                </a:solidFill>
                <a:latin typeface="Century Gothic" pitchFamily="34" charset="0"/>
              </a:rPr>
              <a:t>42</a:t>
            </a:r>
            <a:r>
              <a:rPr lang="en-US" sz="4900" b="1" baseline="30000" dirty="0" smtClean="0">
                <a:solidFill>
                  <a:schemeClr val="accent2"/>
                </a:solidFill>
                <a:latin typeface="Century Gothic" pitchFamily="34" charset="0"/>
              </a:rPr>
              <a:t>nd</a:t>
            </a:r>
            <a:r>
              <a:rPr lang="en-US" sz="4900" b="1" dirty="0" smtClean="0">
                <a:latin typeface="Century Gothic" pitchFamily="34" charset="0"/>
              </a:rPr>
              <a:t> – William Clinton</a:t>
            </a:r>
            <a:r>
              <a:rPr lang="en-US" b="1" dirty="0" smtClean="0">
                <a:latin typeface="Century Gothic" pitchFamily="34" charset="0"/>
              </a:rPr>
              <a:t/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sz="2700" b="1" dirty="0" smtClean="0">
                <a:latin typeface="Century Gothic" pitchFamily="34" charset="0"/>
              </a:rPr>
              <a:t>1993-2001</a:t>
            </a:r>
            <a:endParaRPr lang="en-US" sz="2700" b="1" dirty="0">
              <a:latin typeface="Century Gothic" pitchFamily="34" charset="0"/>
            </a:endParaRPr>
          </a:p>
        </p:txBody>
      </p:sp>
      <p:pic>
        <p:nvPicPr>
          <p:cNvPr id="21506" name="Picture 2" descr="Bill Clinton, Forty-Second President of the United States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666" y="1905000"/>
            <a:ext cx="3265714" cy="4267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0" y="1603264"/>
            <a:ext cx="4953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2"/>
                </a:solidFill>
              </a:rPr>
              <a:t>Born in Arkansas in 1946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is the 2</a:t>
            </a:r>
            <a:r>
              <a:rPr lang="en-US" sz="2600" baseline="30000" dirty="0" smtClean="0"/>
              <a:t>nd</a:t>
            </a:r>
            <a:r>
              <a:rPr lang="en-US" sz="2600" dirty="0" smtClean="0"/>
              <a:t> President to be impeached.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well liked by the People and rated highly in public opinion polls.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446" y="1603264"/>
            <a:ext cx="3532154" cy="509647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95400"/>
          </a:xfrm>
        </p:spPr>
        <p:txBody>
          <a:bodyPr>
            <a:normAutofit/>
          </a:bodyPr>
          <a:lstStyle/>
          <a:p>
            <a:pPr algn="ctr"/>
            <a:r>
              <a:rPr lang="en-US" sz="4900" b="1" dirty="0" smtClean="0">
                <a:solidFill>
                  <a:schemeClr val="accent2"/>
                </a:solidFill>
                <a:latin typeface="Century Gothic" pitchFamily="34" charset="0"/>
              </a:rPr>
              <a:t>43</a:t>
            </a:r>
            <a:r>
              <a:rPr lang="en-US" sz="4900" b="1" baseline="30000" dirty="0" smtClean="0">
                <a:solidFill>
                  <a:schemeClr val="accent2"/>
                </a:solidFill>
                <a:latin typeface="Century Gothic" pitchFamily="34" charset="0"/>
              </a:rPr>
              <a:t>rd</a:t>
            </a:r>
            <a:r>
              <a:rPr lang="en-US" sz="4900" b="1" dirty="0" smtClean="0">
                <a:latin typeface="Century Gothic" pitchFamily="34" charset="0"/>
              </a:rPr>
              <a:t> – George W. Bush</a:t>
            </a:r>
            <a:r>
              <a:rPr lang="en-US" b="1" dirty="0" smtClean="0">
                <a:latin typeface="Century Gothic" pitchFamily="34" charset="0"/>
              </a:rPr>
              <a:t/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sz="2700" b="1" dirty="0" smtClean="0">
                <a:latin typeface="Century Gothic" pitchFamily="34" charset="0"/>
              </a:rPr>
              <a:t>2001-2009</a:t>
            </a:r>
            <a:endParaRPr lang="en-US" sz="2700" b="1" dirty="0">
              <a:latin typeface="Century Gothic" pitchFamily="34" charset="0"/>
            </a:endParaRPr>
          </a:p>
        </p:txBody>
      </p:sp>
      <p:pic>
        <p:nvPicPr>
          <p:cNvPr id="20482" name="Picture 2" descr="George W Bush, Forty-Third President of the United States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195" y="2092881"/>
            <a:ext cx="2888656" cy="3962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49040" y="1603264"/>
            <a:ext cx="5257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2"/>
                </a:solidFill>
              </a:rPr>
              <a:t>Born in Connecticut in 1946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His father was the 41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President.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President when terrorist attacked U.S. on September 11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, 2001.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446" y="1603264"/>
            <a:ext cx="3532154" cy="509647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latin typeface="Century Gothic" pitchFamily="34" charset="0"/>
              </a:rPr>
              <a:t/>
            </a:r>
            <a:br>
              <a:rPr lang="en-US" sz="4900" b="1" dirty="0" smtClean="0">
                <a:latin typeface="Century Gothic" pitchFamily="34" charset="0"/>
              </a:rPr>
            </a:br>
            <a:r>
              <a:rPr lang="en-US" sz="4900" b="1" dirty="0" smtClean="0">
                <a:solidFill>
                  <a:schemeClr val="accent2"/>
                </a:solidFill>
                <a:latin typeface="Century Gothic" pitchFamily="34" charset="0"/>
              </a:rPr>
              <a:t>44</a:t>
            </a:r>
            <a:r>
              <a:rPr lang="en-US" sz="4900" b="1" baseline="30000" dirty="0" smtClean="0">
                <a:solidFill>
                  <a:schemeClr val="accent2"/>
                </a:solidFill>
                <a:latin typeface="Century Gothic" pitchFamily="34" charset="0"/>
              </a:rPr>
              <a:t>th</a:t>
            </a:r>
            <a:r>
              <a:rPr lang="en-US" sz="4900" b="1" dirty="0" smtClean="0">
                <a:latin typeface="Century Gothic" pitchFamily="34" charset="0"/>
              </a:rPr>
              <a:t> - Barack Obama</a:t>
            </a:r>
            <a:br>
              <a:rPr lang="en-US" sz="4900" b="1" dirty="0" smtClean="0">
                <a:latin typeface="Century Gothic" pitchFamily="34" charset="0"/>
              </a:rPr>
            </a:br>
            <a:r>
              <a:rPr lang="en-US" sz="2700" b="1" dirty="0" smtClean="0">
                <a:latin typeface="Century Gothic" pitchFamily="34" charset="0"/>
              </a:rPr>
              <a:t>2009-2017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19458" name="Picture 2" descr="http://0.tqn.com/d/americanhistory/1/0/I/B/b_ob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587" y="2057400"/>
            <a:ext cx="2935871" cy="399308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0" y="1603264"/>
            <a:ext cx="4953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2"/>
                </a:solidFill>
              </a:rPr>
              <a:t>Born in Hawaii in 1961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African American to become President.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His inauguration </a:t>
            </a:r>
            <a:r>
              <a:rPr lang="en-US" sz="2600" dirty="0"/>
              <a:t>was the largest attended presidential </a:t>
            </a:r>
            <a:r>
              <a:rPr lang="en-US" sz="2600" dirty="0" smtClean="0"/>
              <a:t>ceremony with an estimated </a:t>
            </a:r>
            <a:r>
              <a:rPr lang="en-US" sz="2600" dirty="0"/>
              <a:t>crowd of nearly 2 million </a:t>
            </a:r>
            <a:r>
              <a:rPr lang="en-US" sz="2600" dirty="0" smtClean="0"/>
              <a:t>people.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loves to write and is the author of 2 books.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loves to read comic books.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latin typeface="Century Gothic" pitchFamily="34" charset="0"/>
              </a:rPr>
              <a:t/>
            </a:r>
            <a:br>
              <a:rPr lang="en-US" sz="4900" b="1" dirty="0" smtClean="0">
                <a:latin typeface="Century Gothic" pitchFamily="34" charset="0"/>
              </a:rPr>
            </a:br>
            <a:r>
              <a:rPr lang="en-US" sz="4900" b="1" dirty="0" smtClean="0">
                <a:solidFill>
                  <a:schemeClr val="accent2"/>
                </a:solidFill>
                <a:latin typeface="Century Gothic" pitchFamily="34" charset="0"/>
              </a:rPr>
              <a:t>45</a:t>
            </a:r>
            <a:r>
              <a:rPr lang="en-US" sz="4900" b="1" baseline="30000" dirty="0" smtClean="0">
                <a:solidFill>
                  <a:schemeClr val="accent2"/>
                </a:solidFill>
                <a:latin typeface="Century Gothic" pitchFamily="34" charset="0"/>
              </a:rPr>
              <a:t>th</a:t>
            </a:r>
            <a:r>
              <a:rPr lang="en-US" sz="4900" b="1" dirty="0" smtClean="0">
                <a:latin typeface="Century Gothic" pitchFamily="34" charset="0"/>
              </a:rPr>
              <a:t> - ?</a:t>
            </a:r>
            <a:br>
              <a:rPr lang="en-US" sz="4900" b="1" dirty="0" smtClean="0">
                <a:latin typeface="Century Gothic" pitchFamily="34" charset="0"/>
              </a:rPr>
            </a:br>
            <a:r>
              <a:rPr lang="en-US" sz="2700" b="1" dirty="0" smtClean="0">
                <a:latin typeface="Century Gothic" pitchFamily="34" charset="0"/>
              </a:rPr>
              <a:t>2017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9812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Wikipedia</a:t>
            </a:r>
          </a:p>
          <a:p>
            <a:r>
              <a:rPr lang="en-US" dirty="0" smtClean="0"/>
              <a:t>Pictures by www.whitehouse.gov</a:t>
            </a:r>
          </a:p>
          <a:p>
            <a:r>
              <a:rPr lang="en-US" dirty="0" smtClean="0"/>
              <a:t>“Lives of the Presidents” by Kathleen </a:t>
            </a:r>
            <a:r>
              <a:rPr lang="en-US" dirty="0" err="1" smtClean="0"/>
              <a:t>Krull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446" y="1603264"/>
            <a:ext cx="3532154" cy="509647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13746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latin typeface="Century Gothic" pitchFamily="34" charset="0"/>
              </a:rPr>
              <a:t/>
            </a:r>
            <a:br>
              <a:rPr lang="en-US" sz="4900" b="1" dirty="0" smtClean="0">
                <a:latin typeface="Century Gothic" pitchFamily="34" charset="0"/>
              </a:rPr>
            </a:br>
            <a:r>
              <a:rPr lang="en-US" sz="4900" b="1" dirty="0" smtClean="0">
                <a:solidFill>
                  <a:schemeClr val="accent2"/>
                </a:solidFill>
                <a:latin typeface="Century Gothic" pitchFamily="34" charset="0"/>
              </a:rPr>
              <a:t>4</a:t>
            </a:r>
            <a:r>
              <a:rPr lang="en-US" sz="4900" b="1" baseline="30000" dirty="0" smtClean="0">
                <a:solidFill>
                  <a:schemeClr val="accent2"/>
                </a:solidFill>
                <a:latin typeface="Century Gothic" pitchFamily="34" charset="0"/>
              </a:rPr>
              <a:t>th</a:t>
            </a:r>
            <a:r>
              <a:rPr lang="en-US" sz="4900" b="1" dirty="0" smtClean="0">
                <a:latin typeface="Century Gothic" pitchFamily="34" charset="0"/>
              </a:rPr>
              <a:t> - James Madison</a:t>
            </a:r>
            <a:br>
              <a:rPr lang="en-US" sz="4900" b="1" dirty="0" smtClean="0">
                <a:latin typeface="Century Gothic" pitchFamily="34" charset="0"/>
              </a:rPr>
            </a:br>
            <a:r>
              <a:rPr lang="en-US" sz="2700" b="1" dirty="0" smtClean="0">
                <a:latin typeface="Century Gothic" pitchFamily="34" charset="0"/>
              </a:rPr>
              <a:t>1809-1817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3074" name="Picture 2" descr="http://www.nndb.com/people/766/000024694/jamesm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828800"/>
            <a:ext cx="3124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6200" y="1644400"/>
            <a:ext cx="4953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2"/>
                </a:solidFill>
              </a:rPr>
              <a:t>Born in Virginia in 1751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is the father of  the Constitution.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is the smallest President at 5ft. 4 in. and weighed 100 pounds.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president when the White House burned down during the War of 1812.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446" y="1603264"/>
            <a:ext cx="3532154" cy="509647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15240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Century Gothic" pitchFamily="34" charset="0"/>
              </a:rPr>
              <a:t/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b="1" dirty="0" smtClean="0">
                <a:solidFill>
                  <a:schemeClr val="accent2"/>
                </a:solidFill>
                <a:latin typeface="Century Gothic" pitchFamily="34" charset="0"/>
              </a:rPr>
              <a:t>5</a:t>
            </a:r>
            <a:r>
              <a:rPr lang="en-US" b="1" baseline="30000" dirty="0" smtClean="0">
                <a:solidFill>
                  <a:schemeClr val="accent2"/>
                </a:solidFill>
                <a:latin typeface="Century Gothic" pitchFamily="34" charset="0"/>
              </a:rPr>
              <a:t>th</a:t>
            </a:r>
            <a:r>
              <a:rPr lang="en-US" b="1" dirty="0" smtClean="0">
                <a:latin typeface="Century Gothic" pitchFamily="34" charset="0"/>
              </a:rPr>
              <a:t> - James Monroe</a:t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sz="2400" b="1" dirty="0" smtClean="0">
                <a:latin typeface="Century Gothic" pitchFamily="34" charset="0"/>
              </a:rPr>
              <a:t>1817-1825</a:t>
            </a:r>
            <a:r>
              <a:rPr lang="en-US" b="1" dirty="0" smtClean="0">
                <a:latin typeface="Century Gothic" pitchFamily="34" charset="0"/>
              </a:rPr>
              <a:t/>
            </a:r>
            <a:br>
              <a:rPr lang="en-US" b="1" dirty="0" smtClean="0">
                <a:latin typeface="Century Gothic" pitchFamily="34" charset="0"/>
              </a:rPr>
            </a:br>
            <a:endParaRPr lang="en-US" b="1" dirty="0">
              <a:latin typeface="Century Gothic" pitchFamily="34" charset="0"/>
            </a:endParaRPr>
          </a:p>
        </p:txBody>
      </p:sp>
      <p:pic>
        <p:nvPicPr>
          <p:cNvPr id="5122" name="Picture 2" descr="http://blogs.fredericksburg.com/pastisprologue/files/2011/10/James-Monro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777246"/>
            <a:ext cx="3200400" cy="469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6200" y="1583353"/>
            <a:ext cx="4953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2"/>
                </a:solidFill>
              </a:rPr>
              <a:t>Born in Virginia in 1758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studied law with Thomas Jefferson.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the 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President to display his own hair and not a wig in public.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a very popular President.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No one ran against him in his 2</a:t>
            </a:r>
            <a:r>
              <a:rPr lang="en-US" sz="2600" baseline="30000" dirty="0" smtClean="0"/>
              <a:t>nd</a:t>
            </a:r>
            <a:r>
              <a:rPr lang="en-US" sz="2600" dirty="0" smtClean="0"/>
              <a:t> term election. </a:t>
            </a:r>
          </a:p>
          <a:p>
            <a:endParaRPr lang="en-US" sz="2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5446" y="1603264"/>
            <a:ext cx="3532154" cy="509647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latin typeface="Century Gothic" pitchFamily="34" charset="0"/>
              </a:rPr>
              <a:t/>
            </a:r>
            <a:br>
              <a:rPr lang="en-US" sz="4900" b="1" dirty="0" smtClean="0">
                <a:latin typeface="Century Gothic" pitchFamily="34" charset="0"/>
              </a:rPr>
            </a:br>
            <a:r>
              <a:rPr lang="en-US" sz="4900" b="1" dirty="0" smtClean="0">
                <a:solidFill>
                  <a:schemeClr val="accent2"/>
                </a:solidFill>
                <a:latin typeface="Century Gothic" pitchFamily="34" charset="0"/>
              </a:rPr>
              <a:t>6</a:t>
            </a:r>
            <a:r>
              <a:rPr lang="en-US" sz="4900" b="1" baseline="30000" dirty="0" smtClean="0">
                <a:solidFill>
                  <a:schemeClr val="accent2"/>
                </a:solidFill>
                <a:latin typeface="Century Gothic" pitchFamily="34" charset="0"/>
              </a:rPr>
              <a:t>th</a:t>
            </a:r>
            <a:r>
              <a:rPr lang="en-US" sz="4900" b="1" dirty="0" smtClean="0">
                <a:latin typeface="Century Gothic" pitchFamily="34" charset="0"/>
              </a:rPr>
              <a:t> - John Quincy Adams</a:t>
            </a:r>
            <a:br>
              <a:rPr lang="en-US" sz="4900" b="1" dirty="0" smtClean="0">
                <a:latin typeface="Century Gothic" pitchFamily="34" charset="0"/>
              </a:rPr>
            </a:br>
            <a:r>
              <a:rPr lang="en-US" sz="2700" b="1" dirty="0" smtClean="0">
                <a:latin typeface="Century Gothic" pitchFamily="34" charset="0"/>
              </a:rPr>
              <a:t>1825-1829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59396" name="Picture 4" descr="File:John Quincy Adams by GPA Healy, 185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27" y="1862584"/>
            <a:ext cx="3200473" cy="45229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50428" y="1678520"/>
            <a:ext cx="531737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2"/>
                </a:solidFill>
              </a:rPr>
              <a:t>Born in Massachusetts in 1767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the son of John Adams, 2</a:t>
            </a:r>
            <a:r>
              <a:rPr lang="en-US" sz="2600" baseline="30000" dirty="0" smtClean="0"/>
              <a:t>nd</a:t>
            </a:r>
            <a:r>
              <a:rPr lang="en-US" sz="2600" dirty="0" smtClean="0"/>
              <a:t> President.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owned an alligator for a pet.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swam in the cold Potomac River every morning.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the 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President to have a picture taken from a camera.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446" y="1603264"/>
            <a:ext cx="3532154" cy="509647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954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Century Gothic" pitchFamily="34" charset="0"/>
              </a:rPr>
              <a:t/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b="1" dirty="0" smtClean="0">
                <a:solidFill>
                  <a:schemeClr val="accent2"/>
                </a:solidFill>
                <a:latin typeface="Century Gothic" pitchFamily="34" charset="0"/>
              </a:rPr>
              <a:t>7</a:t>
            </a:r>
            <a:r>
              <a:rPr lang="en-US" b="1" baseline="30000" dirty="0" smtClean="0">
                <a:solidFill>
                  <a:schemeClr val="accent2"/>
                </a:solidFill>
                <a:latin typeface="Century Gothic" pitchFamily="34" charset="0"/>
              </a:rPr>
              <a:t>th</a:t>
            </a:r>
            <a:r>
              <a:rPr lang="en-US" b="1" dirty="0" smtClean="0">
                <a:latin typeface="Century Gothic" pitchFamily="34" charset="0"/>
              </a:rPr>
              <a:t> - Andrew Jackson</a:t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sz="2400" b="1" dirty="0" smtClean="0">
                <a:latin typeface="Century Gothic" pitchFamily="34" charset="0"/>
              </a:rPr>
              <a:t>1829-1837</a:t>
            </a:r>
            <a:r>
              <a:rPr lang="en-US" b="1" dirty="0" smtClean="0">
                <a:latin typeface="Century Gothic" pitchFamily="34" charset="0"/>
              </a:rPr>
              <a:t/>
            </a:r>
            <a:br>
              <a:rPr lang="en-US" b="1" dirty="0" smtClean="0">
                <a:latin typeface="Century Gothic" pitchFamily="34" charset="0"/>
              </a:rPr>
            </a:br>
            <a:endParaRPr lang="en-US" b="1" dirty="0">
              <a:latin typeface="Century Gothic" pitchFamily="34" charset="0"/>
            </a:endParaRPr>
          </a:p>
        </p:txBody>
      </p:sp>
      <p:pic>
        <p:nvPicPr>
          <p:cNvPr id="60422" name="Picture 6" descr="http://download-free-pictures.com/history/pictures/andrew-jackson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1949355"/>
            <a:ext cx="3303217" cy="440429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0" y="1603264"/>
            <a:ext cx="5181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2"/>
                </a:solidFill>
              </a:rPr>
              <a:t>Born in South Carolina in 1767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the 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President to ride on a train.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the 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President to have running water in the White House.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fought in the Revolutionary War at age 13.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446" y="1603264"/>
            <a:ext cx="3532154" cy="509647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954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Century Gothic" pitchFamily="34" charset="0"/>
              </a:rPr>
              <a:t/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b="1" dirty="0" smtClean="0">
                <a:solidFill>
                  <a:schemeClr val="accent2"/>
                </a:solidFill>
                <a:latin typeface="Century Gothic" pitchFamily="34" charset="0"/>
              </a:rPr>
              <a:t>8</a:t>
            </a:r>
            <a:r>
              <a:rPr lang="en-US" b="1" baseline="30000" dirty="0" smtClean="0">
                <a:solidFill>
                  <a:schemeClr val="accent2"/>
                </a:solidFill>
                <a:latin typeface="Century Gothic" pitchFamily="34" charset="0"/>
              </a:rPr>
              <a:t>th</a:t>
            </a:r>
            <a:r>
              <a:rPr lang="en-US" b="1" dirty="0" smtClean="0">
                <a:latin typeface="Century Gothic" pitchFamily="34" charset="0"/>
              </a:rPr>
              <a:t> - Martin Van Buren</a:t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sz="2400" b="1" dirty="0" smtClean="0">
                <a:latin typeface="Century Gothic" pitchFamily="34" charset="0"/>
              </a:rPr>
              <a:t>1837-1841</a:t>
            </a:r>
            <a:r>
              <a:rPr lang="en-US" b="1" dirty="0" smtClean="0">
                <a:latin typeface="Century Gothic" pitchFamily="34" charset="0"/>
              </a:rPr>
              <a:t/>
            </a:r>
            <a:br>
              <a:rPr lang="en-US" b="1" dirty="0" smtClean="0">
                <a:latin typeface="Century Gothic" pitchFamily="34" charset="0"/>
              </a:rPr>
            </a:br>
            <a:endParaRPr lang="en-US" b="1" dirty="0">
              <a:latin typeface="Century Gothic" pitchFamily="34" charset="0"/>
            </a:endParaRPr>
          </a:p>
        </p:txBody>
      </p:sp>
      <p:pic>
        <p:nvPicPr>
          <p:cNvPr id="56322" name="Picture 2" descr="http://0.tqn.com/d/americanhistory/1/0/e/9/8_van_bure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955" y="1981200"/>
            <a:ext cx="3231518" cy="4114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0" y="1603264"/>
            <a:ext cx="4953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accent2"/>
                </a:solidFill>
              </a:rPr>
              <a:t>Born in New York in 1782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the 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President born as an American Citizen.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spoke Dutch at home.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the Secretary of State for Andrew Jackson.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He was a very friendly President.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2196</TotalTime>
  <Words>1952</Words>
  <Application>Microsoft Office PowerPoint</Application>
  <PresentationFormat>On-screen Show (4:3)</PresentationFormat>
  <Paragraphs>236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Median</vt:lpstr>
      <vt:lpstr>PowerPoint Presentation</vt:lpstr>
      <vt:lpstr>1st - George Washington 1789-1797</vt:lpstr>
      <vt:lpstr> 2nd - John Adams 1797-1801 </vt:lpstr>
      <vt:lpstr> 3rd - Thomas Jefferson 1801-1809 </vt:lpstr>
      <vt:lpstr> 4th - James Madison 1809-1817 </vt:lpstr>
      <vt:lpstr> 5th - James Monroe 1817-1825 </vt:lpstr>
      <vt:lpstr> 6th - John Quincy Adams 1825-1829 </vt:lpstr>
      <vt:lpstr> 7th - Andrew Jackson 1829-1837 </vt:lpstr>
      <vt:lpstr> 8th - Martin Van Buren 1837-1841 </vt:lpstr>
      <vt:lpstr>9th - William Henry Harrison 1841</vt:lpstr>
      <vt:lpstr>10th – John Tyler 1841-1845</vt:lpstr>
      <vt:lpstr>11th – James K. Polk 1845-1849</vt:lpstr>
      <vt:lpstr>12th – Zachary Taylor 1849-1850</vt:lpstr>
      <vt:lpstr>13th – Millard Fillmore 1850-1853</vt:lpstr>
      <vt:lpstr>14th - Franklin Pierce 1853-1857  </vt:lpstr>
      <vt:lpstr>15th – James Buchanan 1857-1861 </vt:lpstr>
      <vt:lpstr>16th – Abraham Lincoln 1861-1865</vt:lpstr>
      <vt:lpstr>17th – Andrew Johnson  1865-1869</vt:lpstr>
      <vt:lpstr>18th – Ulysses S. Grant 1869-1877</vt:lpstr>
      <vt:lpstr>19th – Rutherford B. Hayes 1877-1881</vt:lpstr>
      <vt:lpstr>20th – James A. Garfield 1881</vt:lpstr>
      <vt:lpstr>21st – Chester A. Arthur 1881-1885 </vt:lpstr>
      <vt:lpstr>22nd – Grover Cleveland 1885-1889</vt:lpstr>
      <vt:lpstr>23rd - Benjamin Harrison  1889-1893</vt:lpstr>
      <vt:lpstr>24th - Grover Cleveland 1893-1897</vt:lpstr>
      <vt:lpstr>25th – William McKinley 1897-1901</vt:lpstr>
      <vt:lpstr>26th – Theodore Roosevelt 1901-1909 </vt:lpstr>
      <vt:lpstr>27th – William Howard Taft 1909-1913 </vt:lpstr>
      <vt:lpstr>28th – Woodrow Wilson 1913-1921 </vt:lpstr>
      <vt:lpstr>29th – Warren G. Harding 1921-1923</vt:lpstr>
      <vt:lpstr>30th - Calvin Coolidge 1923-1929</vt:lpstr>
      <vt:lpstr>31st - Herbert Hoover 1929-1933 </vt:lpstr>
      <vt:lpstr>32nd – Franklin D. Roosevelt 1933-1945 </vt:lpstr>
      <vt:lpstr>33rd – Harry S Truman 1945-1953</vt:lpstr>
      <vt:lpstr>34th - Dwight D. Eisenhower 1953-1961</vt:lpstr>
      <vt:lpstr>35th - John F. Kennedy 1961-1963</vt:lpstr>
      <vt:lpstr>36th - Lyndon B. Johnson  1963-1969</vt:lpstr>
      <vt:lpstr>37th - Richard Nixon 1969-1974</vt:lpstr>
      <vt:lpstr>38th - Gerald R. Ford 1974-1977 </vt:lpstr>
      <vt:lpstr>39th - James E. Carter 1977-1981 </vt:lpstr>
      <vt:lpstr>40th – Ronald Regan 1981-1989</vt:lpstr>
      <vt:lpstr>41st - George H. W. Bush 1989-1993 </vt:lpstr>
      <vt:lpstr>42nd – William Clinton 1993-2001</vt:lpstr>
      <vt:lpstr>43rd – George W. Bush 2001-2009</vt:lpstr>
      <vt:lpstr> 44th - Barack Obama 2009-2017 </vt:lpstr>
      <vt:lpstr> 45th - ? 2017 </vt:lpstr>
      <vt:lpstr>References</vt:lpstr>
    </vt:vector>
  </TitlesOfParts>
  <Company>Kyrene School District #28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George Washington</dc:title>
  <dc:creator>Kyrene User</dc:creator>
  <cp:lastModifiedBy>AutoBVT</cp:lastModifiedBy>
  <cp:revision>115</cp:revision>
  <cp:lastPrinted>2017-01-25T13:36:01Z</cp:lastPrinted>
  <dcterms:created xsi:type="dcterms:W3CDTF">2011-02-11T02:48:06Z</dcterms:created>
  <dcterms:modified xsi:type="dcterms:W3CDTF">2017-01-25T13:37:41Z</dcterms:modified>
</cp:coreProperties>
</file>