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425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4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2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5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0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6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4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78AA-7F5B-4A32-B1D0-6028C92DAA3D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3429-A3D3-4363-AEF7-5F4A5FC2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usalimosedan.com/us-ma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647698" y="647698"/>
            <a:ext cx="6858000" cy="5562600"/>
          </a:xfrm>
          <a:prstGeom prst="rect">
            <a:avLst/>
          </a:prstGeom>
          <a:noFill/>
        </p:spPr>
      </p:pic>
      <p:pic>
        <p:nvPicPr>
          <p:cNvPr id="6" name="Picture 2" descr="http://www.enchantedlearning.com/usa/outlinemaps/riverslabeled/ma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98" y="1143000"/>
            <a:ext cx="3562501" cy="559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4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usalimosedan.com/us-ma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153400" cy="661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nature.nps.gov/air/monitoring/maps/images/npsMapMonitoringVisibility64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mapsonline.com/images/academia/murals/academia_us_political_mural_l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5" t="8168" r="10011"/>
          <a:stretch/>
        </p:blipFill>
        <p:spPr bwMode="auto">
          <a:xfrm>
            <a:off x="0" y="15240"/>
            <a:ext cx="9144000" cy="688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50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Windows User</cp:lastModifiedBy>
  <cp:revision>110</cp:revision>
  <cp:lastPrinted>2016-02-02T20:54:46Z</cp:lastPrinted>
  <dcterms:created xsi:type="dcterms:W3CDTF">2014-04-14T13:59:35Z</dcterms:created>
  <dcterms:modified xsi:type="dcterms:W3CDTF">2016-02-02T20:55:02Z</dcterms:modified>
</cp:coreProperties>
</file>